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75" r:id="rId6"/>
    <p:sldId id="276" r:id="rId7"/>
    <p:sldId id="277" r:id="rId8"/>
    <p:sldId id="278" r:id="rId9"/>
    <p:sldId id="287" r:id="rId10"/>
    <p:sldId id="279" r:id="rId11"/>
    <p:sldId id="288" r:id="rId12"/>
    <p:sldId id="280" r:id="rId13"/>
    <p:sldId id="285" r:id="rId14"/>
    <p:sldId id="289" r:id="rId15"/>
    <p:sldId id="286" r:id="rId16"/>
    <p:sldId id="290" r:id="rId17"/>
    <p:sldId id="281" r:id="rId18"/>
    <p:sldId id="272" r:id="rId19"/>
  </p:sldIdLst>
  <p:sldSz cx="18288000" cy="10287000"/>
  <p:notesSz cx="6858000" cy="9144000"/>
  <p:embeddedFontLst>
    <p:embeddedFont>
      <p:font typeface="Marlin Geo" panose="02000000000000000000" pitchFamily="2" charset="77"/>
      <p:regular r:id="rId20"/>
      <p:bold r:id="rId21"/>
      <p:italic r:id="rId22"/>
      <p:boldItalic r:id="rId23"/>
    </p:embeddedFont>
    <p:embeddedFont>
      <p:font typeface="Marlin Geo SQ Bold" panose="02000000000000000000" pitchFamily="2" charset="77"/>
      <p:regular r:id="rId24"/>
      <p:bold r:id="rId25"/>
      <p:italic r:id="rId26"/>
      <p:boldItalic r:id="rId27"/>
    </p:embeddedFont>
    <p:embeddedFont>
      <p:font typeface="Poppins" pitchFamily="2" charset="77"/>
      <p:regular r:id="rId28"/>
      <p:bold r:id="rId29"/>
      <p:italic r:id="rId30"/>
      <p:boldItalic r:id="rId31"/>
    </p:embeddedFont>
    <p:embeddedFont>
      <p:font typeface="Poppins Medium" pitchFamily="2" charset="77"/>
      <p:regular r:id="rId32"/>
      <p: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DCF"/>
    <a:srgbClr val="EEF3F7"/>
    <a:srgbClr val="00DBBB"/>
    <a:srgbClr val="79EF4A"/>
    <a:srgbClr val="9CF27F"/>
    <a:srgbClr val="8200E0"/>
    <a:srgbClr val="00DABB"/>
    <a:srgbClr val="FC077D"/>
    <a:srgbClr val="FFA463"/>
    <a:srgbClr val="FFF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0CE501-8ECA-C340-8E58-0B9638ACC373}" v="101" dt="2026-01-30T02:59:0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7"/>
    <p:restoredTop sz="95775"/>
  </p:normalViewPr>
  <p:slideViewPr>
    <p:cSldViewPr snapToGrid="0">
      <p:cViewPr varScale="1">
        <p:scale>
          <a:sx n="75" d="100"/>
          <a:sy n="75" d="100"/>
        </p:scale>
        <p:origin x="66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microsoft.com/office/2015/10/relationships/revisionInfo" Target="revisionInfo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ei Junior" userId="b60f8501-208a-4962-a38a-75f34e8a3731" providerId="ADAL" clId="{F5993B94-F103-5577-A2A6-9452E8ABE083}"/>
    <pc:docChg chg="undo custSel addSld delSld modSld sldOrd">
      <pc:chgData name="Ronei Junior" userId="b60f8501-208a-4962-a38a-75f34e8a3731" providerId="ADAL" clId="{F5993B94-F103-5577-A2A6-9452E8ABE083}" dt="2026-01-30T03:18:14.598" v="993" actId="108"/>
      <pc:docMkLst>
        <pc:docMk/>
      </pc:docMkLst>
      <pc:sldChg chg="modSp mod">
        <pc:chgData name="Ronei Junior" userId="b60f8501-208a-4962-a38a-75f34e8a3731" providerId="ADAL" clId="{F5993B94-F103-5577-A2A6-9452E8ABE083}" dt="2026-01-30T03:07:33.032" v="924" actId="20577"/>
        <pc:sldMkLst>
          <pc:docMk/>
          <pc:sldMk cId="0" sldId="256"/>
        </pc:sldMkLst>
        <pc:spChg chg="mod">
          <ac:chgData name="Ronei Junior" userId="b60f8501-208a-4962-a38a-75f34e8a3731" providerId="ADAL" clId="{F5993B94-F103-5577-A2A6-9452E8ABE083}" dt="2026-01-30T03:07:33.032" v="924" actId="20577"/>
          <ac:spMkLst>
            <pc:docMk/>
            <pc:sldMk cId="0" sldId="256"/>
            <ac:spMk id="33" creationId="{17F7F5B9-6156-0296-2ED7-6CE745AB1B9A}"/>
          </ac:spMkLst>
        </pc:spChg>
        <pc:spChg chg="mod">
          <ac:chgData name="Ronei Junior" userId="b60f8501-208a-4962-a38a-75f34e8a3731" providerId="ADAL" clId="{F5993B94-F103-5577-A2A6-9452E8ABE083}" dt="2026-01-30T03:07:05.963" v="918" actId="20577"/>
          <ac:spMkLst>
            <pc:docMk/>
            <pc:sldMk cId="0" sldId="256"/>
            <ac:spMk id="37" creationId="{1709EF29-647F-36AB-F5A8-9F9F8CD3B56C}"/>
          </ac:spMkLst>
        </pc:spChg>
      </pc:sldChg>
      <pc:sldChg chg="addSp delSp modSp mod">
        <pc:chgData name="Ronei Junior" userId="b60f8501-208a-4962-a38a-75f34e8a3731" providerId="ADAL" clId="{F5993B94-F103-5577-A2A6-9452E8ABE083}" dt="2026-01-30T03:16:33.283" v="959" actId="108"/>
        <pc:sldMkLst>
          <pc:docMk/>
          <pc:sldMk cId="2969139925" sldId="275"/>
        </pc:sldMkLst>
        <pc:spChg chg="add mod">
          <ac:chgData name="Ronei Junior" userId="b60f8501-208a-4962-a38a-75f34e8a3731" providerId="ADAL" clId="{F5993B94-F103-5577-A2A6-9452E8ABE083}" dt="2026-01-30T03:16:17.552" v="954" actId="108"/>
          <ac:spMkLst>
            <pc:docMk/>
            <pc:sldMk cId="2969139925" sldId="275"/>
            <ac:spMk id="6" creationId="{D7DD8F29-E836-C928-C312-1B0E56708622}"/>
          </ac:spMkLst>
        </pc:spChg>
        <pc:spChg chg="del">
          <ac:chgData name="Ronei Junior" userId="b60f8501-208a-4962-a38a-75f34e8a3731" providerId="ADAL" clId="{F5993B94-F103-5577-A2A6-9452E8ABE083}" dt="2026-01-30T02:16:35.936" v="42" actId="478"/>
          <ac:spMkLst>
            <pc:docMk/>
            <pc:sldMk cId="2969139925" sldId="275"/>
            <ac:spMk id="7" creationId="{717689E8-76B8-683E-9359-979ECC213760}"/>
          </ac:spMkLst>
        </pc:spChg>
        <pc:spChg chg="add mod">
          <ac:chgData name="Ronei Junior" userId="b60f8501-208a-4962-a38a-75f34e8a3731" providerId="ADAL" clId="{F5993B94-F103-5577-A2A6-9452E8ABE083}" dt="2026-01-30T03:16:33.283" v="959" actId="108"/>
          <ac:spMkLst>
            <pc:docMk/>
            <pc:sldMk cId="2969139925" sldId="275"/>
            <ac:spMk id="10" creationId="{8B5AE455-459E-147C-497A-F32DEA27F353}"/>
          </ac:spMkLst>
        </pc:spChg>
        <pc:spChg chg="add mod">
          <ac:chgData name="Ronei Junior" userId="b60f8501-208a-4962-a38a-75f34e8a3731" providerId="ADAL" clId="{F5993B94-F103-5577-A2A6-9452E8ABE083}" dt="2026-01-30T02:20:30.449" v="78" actId="207"/>
          <ac:spMkLst>
            <pc:docMk/>
            <pc:sldMk cId="2969139925" sldId="275"/>
            <ac:spMk id="13" creationId="{CACFE133-82E9-DEC7-AAEE-D6DC2028F8ED}"/>
          </ac:spMkLst>
        </pc:spChg>
        <pc:spChg chg="add del mod">
          <ac:chgData name="Ronei Junior" userId="b60f8501-208a-4962-a38a-75f34e8a3731" providerId="ADAL" clId="{F5993B94-F103-5577-A2A6-9452E8ABE083}" dt="2026-01-30T02:17:49.246" v="66"/>
          <ac:spMkLst>
            <pc:docMk/>
            <pc:sldMk cId="2969139925" sldId="275"/>
            <ac:spMk id="15" creationId="{09C0D869-C63B-B26C-619D-D4B9E61A5A8A}"/>
          </ac:spMkLst>
        </pc:spChg>
        <pc:spChg chg="mod">
          <ac:chgData name="Ronei Junior" userId="b60f8501-208a-4962-a38a-75f34e8a3731" providerId="ADAL" clId="{F5993B94-F103-5577-A2A6-9452E8ABE083}" dt="2026-01-30T02:16:32.461" v="41" actId="20577"/>
          <ac:spMkLst>
            <pc:docMk/>
            <pc:sldMk cId="2969139925" sldId="275"/>
            <ac:spMk id="33" creationId="{7F3D746B-F4F0-2758-A795-5C0CAE68DDC1}"/>
          </ac:spMkLst>
        </pc:spChg>
      </pc:sldChg>
      <pc:sldChg chg="del">
        <pc:chgData name="Ronei Junior" userId="b60f8501-208a-4962-a38a-75f34e8a3731" providerId="ADAL" clId="{F5993B94-F103-5577-A2A6-9452E8ABE083}" dt="2026-01-30T02:02:54.552" v="0" actId="2696"/>
        <pc:sldMkLst>
          <pc:docMk/>
          <pc:sldMk cId="1820870799" sldId="276"/>
        </pc:sldMkLst>
      </pc:sldChg>
      <pc:sldChg chg="addSp modSp add mod">
        <pc:chgData name="Ronei Junior" userId="b60f8501-208a-4962-a38a-75f34e8a3731" providerId="ADAL" clId="{F5993B94-F103-5577-A2A6-9452E8ABE083}" dt="2026-01-30T03:08:07.505" v="941" actId="403"/>
        <pc:sldMkLst>
          <pc:docMk/>
          <pc:sldMk cId="3203969933" sldId="276"/>
        </pc:sldMkLst>
        <pc:spChg chg="add mod">
          <ac:chgData name="Ronei Junior" userId="b60f8501-208a-4962-a38a-75f34e8a3731" providerId="ADAL" clId="{F5993B94-F103-5577-A2A6-9452E8ABE083}" dt="2026-01-30T02:31:10.271" v="127" actId="14100"/>
          <ac:spMkLst>
            <pc:docMk/>
            <pc:sldMk cId="3203969933" sldId="276"/>
            <ac:spMk id="6" creationId="{2169B8C5-9DC1-93E7-8CAA-ECD24432531A}"/>
          </ac:spMkLst>
        </pc:spChg>
        <pc:spChg chg="mod">
          <ac:chgData name="Ronei Junior" userId="b60f8501-208a-4962-a38a-75f34e8a3731" providerId="ADAL" clId="{F5993B94-F103-5577-A2A6-9452E8ABE083}" dt="2026-01-30T03:08:07.505" v="941" actId="403"/>
          <ac:spMkLst>
            <pc:docMk/>
            <pc:sldMk cId="3203969933" sldId="276"/>
            <ac:spMk id="7" creationId="{5CCB85FD-C5E7-DC6B-0678-CEA062BBB65B}"/>
          </ac:spMkLst>
        </pc:spChg>
        <pc:spChg chg="mod">
          <ac:chgData name="Ronei Junior" userId="b60f8501-208a-4962-a38a-75f34e8a3731" providerId="ADAL" clId="{F5993B94-F103-5577-A2A6-9452E8ABE083}" dt="2026-01-30T02:31:32.755" v="153" actId="20577"/>
          <ac:spMkLst>
            <pc:docMk/>
            <pc:sldMk cId="3203969933" sldId="276"/>
            <ac:spMk id="33" creationId="{A2B8E0B4-9818-4F4E-DF3C-913D7B31B69E}"/>
          </ac:spMkLst>
        </pc:spChg>
        <pc:picChg chg="add mod">
          <ac:chgData name="Ronei Junior" userId="b60f8501-208a-4962-a38a-75f34e8a3731" providerId="ADAL" clId="{F5993B94-F103-5577-A2A6-9452E8ABE083}" dt="2026-01-30T02:31:12.882" v="131" actId="1036"/>
          <ac:picMkLst>
            <pc:docMk/>
            <pc:sldMk cId="3203969933" sldId="276"/>
            <ac:picMk id="5" creationId="{277EDFFC-2CD6-AEF8-6CC2-A0AE6AB1E74B}"/>
          </ac:picMkLst>
        </pc:picChg>
      </pc:sldChg>
      <pc:sldChg chg="addSp delSp modSp add mod">
        <pc:chgData name="Ronei Junior" userId="b60f8501-208a-4962-a38a-75f34e8a3731" providerId="ADAL" clId="{F5993B94-F103-5577-A2A6-9452E8ABE083}" dt="2026-01-30T03:08:11.355" v="942" actId="403"/>
        <pc:sldMkLst>
          <pc:docMk/>
          <pc:sldMk cId="3528188178" sldId="277"/>
        </pc:sldMkLst>
        <pc:spChg chg="add del">
          <ac:chgData name="Ronei Junior" userId="b60f8501-208a-4962-a38a-75f34e8a3731" providerId="ADAL" clId="{F5993B94-F103-5577-A2A6-9452E8ABE083}" dt="2026-01-30T02:34:15.302" v="175" actId="478"/>
          <ac:spMkLst>
            <pc:docMk/>
            <pc:sldMk cId="3528188178" sldId="277"/>
            <ac:spMk id="6" creationId="{CB1DCE48-3FC7-B381-05DB-E327D61A637B}"/>
          </ac:spMkLst>
        </pc:spChg>
        <pc:spChg chg="mod">
          <ac:chgData name="Ronei Junior" userId="b60f8501-208a-4962-a38a-75f34e8a3731" providerId="ADAL" clId="{F5993B94-F103-5577-A2A6-9452E8ABE083}" dt="2026-01-30T03:08:11.355" v="942" actId="403"/>
          <ac:spMkLst>
            <pc:docMk/>
            <pc:sldMk cId="3528188178" sldId="277"/>
            <ac:spMk id="7" creationId="{F337678D-20CA-1C6B-4EBC-F776CCC14FAF}"/>
          </ac:spMkLst>
        </pc:spChg>
        <pc:spChg chg="mod">
          <ac:chgData name="Ronei Junior" userId="b60f8501-208a-4962-a38a-75f34e8a3731" providerId="ADAL" clId="{F5993B94-F103-5577-A2A6-9452E8ABE083}" dt="2026-01-30T02:34:58.627" v="227" actId="20577"/>
          <ac:spMkLst>
            <pc:docMk/>
            <pc:sldMk cId="3528188178" sldId="277"/>
            <ac:spMk id="33" creationId="{7DD6C9EA-C881-AA0C-55D5-C7EF4849A7B0}"/>
          </ac:spMkLst>
        </pc:spChg>
        <pc:picChg chg="add mod">
          <ac:chgData name="Ronei Junior" userId="b60f8501-208a-4962-a38a-75f34e8a3731" providerId="ADAL" clId="{F5993B94-F103-5577-A2A6-9452E8ABE083}" dt="2026-01-30T02:34:27.904" v="179" actId="1076"/>
          <ac:picMkLst>
            <pc:docMk/>
            <pc:sldMk cId="3528188178" sldId="277"/>
            <ac:picMk id="9" creationId="{9DD89A07-D6BF-C22D-1553-C9A7A634DD08}"/>
          </ac:picMkLst>
        </pc:picChg>
      </pc:sldChg>
      <pc:sldChg chg="addSp modSp add mod">
        <pc:chgData name="Ronei Junior" userId="b60f8501-208a-4962-a38a-75f34e8a3731" providerId="ADAL" clId="{F5993B94-F103-5577-A2A6-9452E8ABE083}" dt="2026-01-30T03:08:16.488" v="943" actId="403"/>
        <pc:sldMkLst>
          <pc:docMk/>
          <pc:sldMk cId="1064104257" sldId="278"/>
        </pc:sldMkLst>
        <pc:spChg chg="mod">
          <ac:chgData name="Ronei Junior" userId="b60f8501-208a-4962-a38a-75f34e8a3731" providerId="ADAL" clId="{F5993B94-F103-5577-A2A6-9452E8ABE083}" dt="2026-01-30T03:08:16.488" v="943" actId="403"/>
          <ac:spMkLst>
            <pc:docMk/>
            <pc:sldMk cId="1064104257" sldId="278"/>
            <ac:spMk id="7" creationId="{421465E0-74D1-D598-A746-76695D78A39A}"/>
          </ac:spMkLst>
        </pc:spChg>
        <pc:spChg chg="mod">
          <ac:chgData name="Ronei Junior" userId="b60f8501-208a-4962-a38a-75f34e8a3731" providerId="ADAL" clId="{F5993B94-F103-5577-A2A6-9452E8ABE083}" dt="2026-01-30T02:37:20.594" v="320"/>
          <ac:spMkLst>
            <pc:docMk/>
            <pc:sldMk cId="1064104257" sldId="278"/>
            <ac:spMk id="33" creationId="{419E97AA-1E17-90B6-4CF5-1B8AFB8BD83D}"/>
          </ac:spMkLst>
        </pc:spChg>
        <pc:picChg chg="add mod">
          <ac:chgData name="Ronei Junior" userId="b60f8501-208a-4962-a38a-75f34e8a3731" providerId="ADAL" clId="{F5993B94-F103-5577-A2A6-9452E8ABE083}" dt="2026-01-30T02:37:13.604" v="319" actId="1076"/>
          <ac:picMkLst>
            <pc:docMk/>
            <pc:sldMk cId="1064104257" sldId="278"/>
            <ac:picMk id="5" creationId="{D3ADBE18-72A7-DDD1-47AB-CB4946F1A432}"/>
          </ac:picMkLst>
        </pc:picChg>
      </pc:sldChg>
      <pc:sldChg chg="addSp modSp add mod">
        <pc:chgData name="Ronei Junior" userId="b60f8501-208a-4962-a38a-75f34e8a3731" providerId="ADAL" clId="{F5993B94-F103-5577-A2A6-9452E8ABE083}" dt="2026-01-30T03:15:06.189" v="945" actId="403"/>
        <pc:sldMkLst>
          <pc:docMk/>
          <pc:sldMk cId="1791105454" sldId="279"/>
        </pc:sldMkLst>
        <pc:spChg chg="mod">
          <ac:chgData name="Ronei Junior" userId="b60f8501-208a-4962-a38a-75f34e8a3731" providerId="ADAL" clId="{F5993B94-F103-5577-A2A6-9452E8ABE083}" dt="2026-01-30T03:15:06.189" v="945" actId="403"/>
          <ac:spMkLst>
            <pc:docMk/>
            <pc:sldMk cId="1791105454" sldId="279"/>
            <ac:spMk id="7" creationId="{AD6939A8-2F63-26F7-0A4C-95666E8FAA96}"/>
          </ac:spMkLst>
        </pc:spChg>
        <pc:spChg chg="mod">
          <ac:chgData name="Ronei Junior" userId="b60f8501-208a-4962-a38a-75f34e8a3731" providerId="ADAL" clId="{F5993B94-F103-5577-A2A6-9452E8ABE083}" dt="2026-01-30T02:40:08.695" v="408" actId="20577"/>
          <ac:spMkLst>
            <pc:docMk/>
            <pc:sldMk cId="1791105454" sldId="279"/>
            <ac:spMk id="33" creationId="{E1C90571-550C-5F62-A9D3-ECD781584756}"/>
          </ac:spMkLst>
        </pc:spChg>
        <pc:picChg chg="add mod">
          <ac:chgData name="Ronei Junior" userId="b60f8501-208a-4962-a38a-75f34e8a3731" providerId="ADAL" clId="{F5993B94-F103-5577-A2A6-9452E8ABE083}" dt="2026-01-30T02:39:38.887" v="377" actId="1076"/>
          <ac:picMkLst>
            <pc:docMk/>
            <pc:sldMk cId="1791105454" sldId="279"/>
            <ac:picMk id="5" creationId="{E2CF75CB-81F3-5ECD-575B-80C09BFCB8FA}"/>
          </ac:picMkLst>
        </pc:picChg>
      </pc:sldChg>
      <pc:sldChg chg="addSp modSp add mod">
        <pc:chgData name="Ronei Junior" userId="b60f8501-208a-4962-a38a-75f34e8a3731" providerId="ADAL" clId="{F5993B94-F103-5577-A2A6-9452E8ABE083}" dt="2026-01-30T03:15:17.621" v="947" actId="403"/>
        <pc:sldMkLst>
          <pc:docMk/>
          <pc:sldMk cId="1595559131" sldId="280"/>
        </pc:sldMkLst>
        <pc:spChg chg="mod">
          <ac:chgData name="Ronei Junior" userId="b60f8501-208a-4962-a38a-75f34e8a3731" providerId="ADAL" clId="{F5993B94-F103-5577-A2A6-9452E8ABE083}" dt="2026-01-30T03:15:17.621" v="947" actId="403"/>
          <ac:spMkLst>
            <pc:docMk/>
            <pc:sldMk cId="1595559131" sldId="280"/>
            <ac:spMk id="7" creationId="{569F7032-2FE4-9223-D966-89C19C1D8FBD}"/>
          </ac:spMkLst>
        </pc:spChg>
        <pc:spChg chg="mod">
          <ac:chgData name="Ronei Junior" userId="b60f8501-208a-4962-a38a-75f34e8a3731" providerId="ADAL" clId="{F5993B94-F103-5577-A2A6-9452E8ABE083}" dt="2026-01-30T02:42:56.325" v="515" actId="20577"/>
          <ac:spMkLst>
            <pc:docMk/>
            <pc:sldMk cId="1595559131" sldId="280"/>
            <ac:spMk id="33" creationId="{ABB1FA0A-859D-B9AE-12C3-CDDDD58B4020}"/>
          </ac:spMkLst>
        </pc:spChg>
        <pc:picChg chg="add mod">
          <ac:chgData name="Ronei Junior" userId="b60f8501-208a-4962-a38a-75f34e8a3731" providerId="ADAL" clId="{F5993B94-F103-5577-A2A6-9452E8ABE083}" dt="2026-01-30T02:42:23.562" v="481" actId="1036"/>
          <ac:picMkLst>
            <pc:docMk/>
            <pc:sldMk cId="1595559131" sldId="280"/>
            <ac:picMk id="5" creationId="{987F0A08-7F16-F0F4-18E1-3AFD63C75306}"/>
          </ac:picMkLst>
        </pc:picChg>
      </pc:sldChg>
      <pc:sldChg chg="add del">
        <pc:chgData name="Ronei Junior" userId="b60f8501-208a-4962-a38a-75f34e8a3731" providerId="ADAL" clId="{F5993B94-F103-5577-A2A6-9452E8ABE083}" dt="2026-01-30T02:37:47.919" v="363" actId="2696"/>
        <pc:sldMkLst>
          <pc:docMk/>
          <pc:sldMk cId="2811304011" sldId="280"/>
        </pc:sldMkLst>
      </pc:sldChg>
      <pc:sldChg chg="addSp delSp modSp add mod">
        <pc:chgData name="Ronei Junior" userId="b60f8501-208a-4962-a38a-75f34e8a3731" providerId="ADAL" clId="{F5993B94-F103-5577-A2A6-9452E8ABE083}" dt="2026-01-30T03:06:19.372" v="876" actId="1035"/>
        <pc:sldMkLst>
          <pc:docMk/>
          <pc:sldMk cId="178079614" sldId="281"/>
        </pc:sldMkLst>
        <pc:spChg chg="add mod">
          <ac:chgData name="Ronei Junior" userId="b60f8501-208a-4962-a38a-75f34e8a3731" providerId="ADAL" clId="{F5993B94-F103-5577-A2A6-9452E8ABE083}" dt="2026-01-30T03:06:19.372" v="876" actId="1035"/>
          <ac:spMkLst>
            <pc:docMk/>
            <pc:sldMk cId="178079614" sldId="281"/>
            <ac:spMk id="6" creationId="{464365CA-E8D9-0287-9F83-444CB52FA15C}"/>
          </ac:spMkLst>
        </pc:spChg>
        <pc:spChg chg="del">
          <ac:chgData name="Ronei Junior" userId="b60f8501-208a-4962-a38a-75f34e8a3731" providerId="ADAL" clId="{F5993B94-F103-5577-A2A6-9452E8ABE083}" dt="2026-01-30T03:01:54.262" v="828" actId="478"/>
          <ac:spMkLst>
            <pc:docMk/>
            <pc:sldMk cId="178079614" sldId="281"/>
            <ac:spMk id="7" creationId="{159C20A4-D4F2-CD33-6F42-61D73535A91C}"/>
          </ac:spMkLst>
        </pc:spChg>
        <pc:spChg chg="mod">
          <ac:chgData name="Ronei Junior" userId="b60f8501-208a-4962-a38a-75f34e8a3731" providerId="ADAL" clId="{F5993B94-F103-5577-A2A6-9452E8ABE083}" dt="2026-01-30T03:01:40.682" v="825" actId="20577"/>
          <ac:spMkLst>
            <pc:docMk/>
            <pc:sldMk cId="178079614" sldId="281"/>
            <ac:spMk id="33" creationId="{B51BA978-CF4C-A18F-C47F-B5484ADE71BA}"/>
          </ac:spMkLst>
        </pc:spChg>
      </pc:sldChg>
      <pc:sldChg chg="add del">
        <pc:chgData name="Ronei Junior" userId="b60f8501-208a-4962-a38a-75f34e8a3731" providerId="ADAL" clId="{F5993B94-F103-5577-A2A6-9452E8ABE083}" dt="2026-01-30T02:37:47.926" v="365" actId="2696"/>
        <pc:sldMkLst>
          <pc:docMk/>
          <pc:sldMk cId="2463969632" sldId="281"/>
        </pc:sldMkLst>
      </pc:sldChg>
      <pc:sldChg chg="add del">
        <pc:chgData name="Ronei Junior" userId="b60f8501-208a-4962-a38a-75f34e8a3731" providerId="ADAL" clId="{F5993B94-F103-5577-A2A6-9452E8ABE083}" dt="2026-01-30T02:37:47.930" v="366" actId="2696"/>
        <pc:sldMkLst>
          <pc:docMk/>
          <pc:sldMk cId="2593253248" sldId="282"/>
        </pc:sldMkLst>
      </pc:sldChg>
      <pc:sldChg chg="add del">
        <pc:chgData name="Ronei Junior" userId="b60f8501-208a-4962-a38a-75f34e8a3731" providerId="ADAL" clId="{F5993B94-F103-5577-A2A6-9452E8ABE083}" dt="2026-01-30T03:06:28.758" v="879" actId="2696"/>
        <pc:sldMkLst>
          <pc:docMk/>
          <pc:sldMk cId="2790370826" sldId="282"/>
        </pc:sldMkLst>
      </pc:sldChg>
      <pc:sldChg chg="add del">
        <pc:chgData name="Ronei Junior" userId="b60f8501-208a-4962-a38a-75f34e8a3731" providerId="ADAL" clId="{F5993B94-F103-5577-A2A6-9452E8ABE083}" dt="2026-01-30T03:06:28.753" v="878" actId="2696"/>
        <pc:sldMkLst>
          <pc:docMk/>
          <pc:sldMk cId="3283503870" sldId="283"/>
        </pc:sldMkLst>
      </pc:sldChg>
      <pc:sldChg chg="add del">
        <pc:chgData name="Ronei Junior" userId="b60f8501-208a-4962-a38a-75f34e8a3731" providerId="ADAL" clId="{F5993B94-F103-5577-A2A6-9452E8ABE083}" dt="2026-01-30T02:37:47.923" v="364" actId="2696"/>
        <pc:sldMkLst>
          <pc:docMk/>
          <pc:sldMk cId="3990848773" sldId="283"/>
        </pc:sldMkLst>
      </pc:sldChg>
      <pc:sldChg chg="add del">
        <pc:chgData name="Ronei Junior" userId="b60f8501-208a-4962-a38a-75f34e8a3731" providerId="ADAL" clId="{F5993B94-F103-5577-A2A6-9452E8ABE083}" dt="2026-01-30T03:06:28.747" v="877" actId="2696"/>
        <pc:sldMkLst>
          <pc:docMk/>
          <pc:sldMk cId="1685285349" sldId="284"/>
        </pc:sldMkLst>
      </pc:sldChg>
      <pc:sldChg chg="addSp delSp modSp add mod">
        <pc:chgData name="Ronei Junior" userId="b60f8501-208a-4962-a38a-75f34e8a3731" providerId="ADAL" clId="{F5993B94-F103-5577-A2A6-9452E8ABE083}" dt="2026-01-30T03:15:23.955" v="948" actId="403"/>
        <pc:sldMkLst>
          <pc:docMk/>
          <pc:sldMk cId="204453056" sldId="285"/>
        </pc:sldMkLst>
        <pc:spChg chg="mod">
          <ac:chgData name="Ronei Junior" userId="b60f8501-208a-4962-a38a-75f34e8a3731" providerId="ADAL" clId="{F5993B94-F103-5577-A2A6-9452E8ABE083}" dt="2026-01-30T03:15:23.955" v="948" actId="403"/>
          <ac:spMkLst>
            <pc:docMk/>
            <pc:sldMk cId="204453056" sldId="285"/>
            <ac:spMk id="7" creationId="{EDA937C0-F432-00E7-BE90-4D50C4EE71E1}"/>
          </ac:spMkLst>
        </pc:spChg>
        <pc:picChg chg="del">
          <ac:chgData name="Ronei Junior" userId="b60f8501-208a-4962-a38a-75f34e8a3731" providerId="ADAL" clId="{F5993B94-F103-5577-A2A6-9452E8ABE083}" dt="2026-01-30T02:43:57.035" v="595" actId="478"/>
          <ac:picMkLst>
            <pc:docMk/>
            <pc:sldMk cId="204453056" sldId="285"/>
            <ac:picMk id="5" creationId="{3ABED812-B0B3-8463-FAFD-7E9FF4079AC6}"/>
          </ac:picMkLst>
        </pc:picChg>
        <pc:picChg chg="add mod">
          <ac:chgData name="Ronei Junior" userId="b60f8501-208a-4962-a38a-75f34e8a3731" providerId="ADAL" clId="{F5993B94-F103-5577-A2A6-9452E8ABE083}" dt="2026-01-30T02:45:35.094" v="612"/>
          <ac:picMkLst>
            <pc:docMk/>
            <pc:sldMk cId="204453056" sldId="285"/>
            <ac:picMk id="6" creationId="{FA975A6F-D868-7289-8A2B-F767E7ADDAB7}"/>
          </ac:picMkLst>
        </pc:picChg>
        <pc:picChg chg="add mod">
          <ac:chgData name="Ronei Junior" userId="b60f8501-208a-4962-a38a-75f34e8a3731" providerId="ADAL" clId="{F5993B94-F103-5577-A2A6-9452E8ABE083}" dt="2026-01-30T02:46:01.997" v="617" actId="1036"/>
          <ac:picMkLst>
            <pc:docMk/>
            <pc:sldMk cId="204453056" sldId="285"/>
            <ac:picMk id="9" creationId="{219BEAC9-7536-69B0-3658-2BD5CB777213}"/>
          </ac:picMkLst>
        </pc:picChg>
      </pc:sldChg>
      <pc:sldChg chg="addSp delSp modSp add mod ord">
        <pc:chgData name="Ronei Junior" userId="b60f8501-208a-4962-a38a-75f34e8a3731" providerId="ADAL" clId="{F5993B94-F103-5577-A2A6-9452E8ABE083}" dt="2026-01-30T03:15:38.220" v="950" actId="403"/>
        <pc:sldMkLst>
          <pc:docMk/>
          <pc:sldMk cId="2348529780" sldId="286"/>
        </pc:sldMkLst>
        <pc:spChg chg="mod">
          <ac:chgData name="Ronei Junior" userId="b60f8501-208a-4962-a38a-75f34e8a3731" providerId="ADAL" clId="{F5993B94-F103-5577-A2A6-9452E8ABE083}" dt="2026-01-30T03:15:38.220" v="950" actId="403"/>
          <ac:spMkLst>
            <pc:docMk/>
            <pc:sldMk cId="2348529780" sldId="286"/>
            <ac:spMk id="7" creationId="{F260519F-3828-F44F-8A3F-AD60C86C7596}"/>
          </ac:spMkLst>
        </pc:spChg>
        <pc:spChg chg="mod">
          <ac:chgData name="Ronei Junior" userId="b60f8501-208a-4962-a38a-75f34e8a3731" providerId="ADAL" clId="{F5993B94-F103-5577-A2A6-9452E8ABE083}" dt="2026-01-30T02:48:15.952" v="660" actId="20577"/>
          <ac:spMkLst>
            <pc:docMk/>
            <pc:sldMk cId="2348529780" sldId="286"/>
            <ac:spMk id="33" creationId="{6F09FD2E-A459-AF7F-C3CA-5C34BDC5AFB8}"/>
          </ac:spMkLst>
        </pc:spChg>
        <pc:picChg chg="del">
          <ac:chgData name="Ronei Junior" userId="b60f8501-208a-4962-a38a-75f34e8a3731" providerId="ADAL" clId="{F5993B94-F103-5577-A2A6-9452E8ABE083}" dt="2026-01-30T02:46:24.001" v="620" actId="478"/>
          <ac:picMkLst>
            <pc:docMk/>
            <pc:sldMk cId="2348529780" sldId="286"/>
            <ac:picMk id="5" creationId="{43E0E74E-E07A-5670-4919-3589057EB71F}"/>
          </ac:picMkLst>
        </pc:picChg>
        <pc:picChg chg="add mod modCrop">
          <ac:chgData name="Ronei Junior" userId="b60f8501-208a-4962-a38a-75f34e8a3731" providerId="ADAL" clId="{F5993B94-F103-5577-A2A6-9452E8ABE083}" dt="2026-01-30T02:49:39.079" v="719" actId="1076"/>
          <ac:picMkLst>
            <pc:docMk/>
            <pc:sldMk cId="2348529780" sldId="286"/>
            <ac:picMk id="6" creationId="{1212FAEC-0C5B-B43E-DD73-7EAF9C71CDAA}"/>
          </ac:picMkLst>
        </pc:picChg>
      </pc:sldChg>
      <pc:sldChg chg="addSp delSp modSp add mod">
        <pc:chgData name="Ronei Junior" userId="b60f8501-208a-4962-a38a-75f34e8a3731" providerId="ADAL" clId="{F5993B94-F103-5577-A2A6-9452E8ABE083}" dt="2026-01-30T03:17:04.167" v="967" actId="108"/>
        <pc:sldMkLst>
          <pc:docMk/>
          <pc:sldMk cId="3698777820" sldId="287"/>
        </pc:sldMkLst>
        <pc:spChg chg="mod">
          <ac:chgData name="Ronei Junior" userId="b60f8501-208a-4962-a38a-75f34e8a3731" providerId="ADAL" clId="{F5993B94-F103-5577-A2A6-9452E8ABE083}" dt="2026-01-30T03:08:20.036" v="944" actId="403"/>
          <ac:spMkLst>
            <pc:docMk/>
            <pc:sldMk cId="3698777820" sldId="287"/>
            <ac:spMk id="7" creationId="{5DAC4852-4933-20AF-1213-FB7D5E1A228C}"/>
          </ac:spMkLst>
        </pc:spChg>
        <pc:spChg chg="add mod">
          <ac:chgData name="Ronei Junior" userId="b60f8501-208a-4962-a38a-75f34e8a3731" providerId="ADAL" clId="{F5993B94-F103-5577-A2A6-9452E8ABE083}" dt="2026-01-30T03:17:04.167" v="967" actId="108"/>
          <ac:spMkLst>
            <pc:docMk/>
            <pc:sldMk cId="3698777820" sldId="287"/>
            <ac:spMk id="9" creationId="{99BC95D7-DEA3-5764-78DC-FE75E9DF272C}"/>
          </ac:spMkLst>
        </pc:spChg>
        <pc:picChg chg="del">
          <ac:chgData name="Ronei Junior" userId="b60f8501-208a-4962-a38a-75f34e8a3731" providerId="ADAL" clId="{F5993B94-F103-5577-A2A6-9452E8ABE083}" dt="2026-01-30T02:50:28.981" v="721" actId="478"/>
          <ac:picMkLst>
            <pc:docMk/>
            <pc:sldMk cId="3698777820" sldId="287"/>
            <ac:picMk id="5" creationId="{1735EE95-4DB2-B252-BBB8-5D4FA64CF823}"/>
          </ac:picMkLst>
        </pc:picChg>
      </pc:sldChg>
      <pc:sldChg chg="addSp delSp modSp add mod">
        <pc:chgData name="Ronei Junior" userId="b60f8501-208a-4962-a38a-75f34e8a3731" providerId="ADAL" clId="{F5993B94-F103-5577-A2A6-9452E8ABE083}" dt="2026-01-30T03:17:26.016" v="975" actId="108"/>
        <pc:sldMkLst>
          <pc:docMk/>
          <pc:sldMk cId="457266920" sldId="288"/>
        </pc:sldMkLst>
        <pc:spChg chg="add mod">
          <ac:chgData name="Ronei Junior" userId="b60f8501-208a-4962-a38a-75f34e8a3731" providerId="ADAL" clId="{F5993B94-F103-5577-A2A6-9452E8ABE083}" dt="2026-01-30T03:17:26.016" v="975" actId="108"/>
          <ac:spMkLst>
            <pc:docMk/>
            <pc:sldMk cId="457266920" sldId="288"/>
            <ac:spMk id="6" creationId="{9E343F14-0048-ED8B-F28F-86E71FA442A6}"/>
          </ac:spMkLst>
        </pc:spChg>
        <pc:spChg chg="mod">
          <ac:chgData name="Ronei Junior" userId="b60f8501-208a-4962-a38a-75f34e8a3731" providerId="ADAL" clId="{F5993B94-F103-5577-A2A6-9452E8ABE083}" dt="2026-01-30T03:15:12.206" v="946" actId="403"/>
          <ac:spMkLst>
            <pc:docMk/>
            <pc:sldMk cId="457266920" sldId="288"/>
            <ac:spMk id="7" creationId="{1321D2BD-62B8-0EC5-97DF-DA5407C68ED5}"/>
          </ac:spMkLst>
        </pc:spChg>
        <pc:picChg chg="del">
          <ac:chgData name="Ronei Junior" userId="b60f8501-208a-4962-a38a-75f34e8a3731" providerId="ADAL" clId="{F5993B94-F103-5577-A2A6-9452E8ABE083}" dt="2026-01-30T02:53:47.003" v="749" actId="478"/>
          <ac:picMkLst>
            <pc:docMk/>
            <pc:sldMk cId="457266920" sldId="288"/>
            <ac:picMk id="5" creationId="{0DA1ACC9-CC69-4407-AC87-ECB00BDF34CD}"/>
          </ac:picMkLst>
        </pc:picChg>
      </pc:sldChg>
      <pc:sldChg chg="addSp delSp modSp add mod">
        <pc:chgData name="Ronei Junior" userId="b60f8501-208a-4962-a38a-75f34e8a3731" providerId="ADAL" clId="{F5993B94-F103-5577-A2A6-9452E8ABE083}" dt="2026-01-30T03:17:54.850" v="987" actId="108"/>
        <pc:sldMkLst>
          <pc:docMk/>
          <pc:sldMk cId="1060151088" sldId="289"/>
        </pc:sldMkLst>
        <pc:spChg chg="add mod">
          <ac:chgData name="Ronei Junior" userId="b60f8501-208a-4962-a38a-75f34e8a3731" providerId="ADAL" clId="{F5993B94-F103-5577-A2A6-9452E8ABE083}" dt="2026-01-30T03:17:54.850" v="987" actId="108"/>
          <ac:spMkLst>
            <pc:docMk/>
            <pc:sldMk cId="1060151088" sldId="289"/>
            <ac:spMk id="5" creationId="{998FCD8E-6826-5217-2B4A-BB3B91BF73BC}"/>
          </ac:spMkLst>
        </pc:spChg>
        <pc:spChg chg="mod">
          <ac:chgData name="Ronei Junior" userId="b60f8501-208a-4962-a38a-75f34e8a3731" providerId="ADAL" clId="{F5993B94-F103-5577-A2A6-9452E8ABE083}" dt="2026-01-30T03:15:30.239" v="949" actId="403"/>
          <ac:spMkLst>
            <pc:docMk/>
            <pc:sldMk cId="1060151088" sldId="289"/>
            <ac:spMk id="7" creationId="{58AC5B03-E98B-7168-4DE1-0EB578C89B75}"/>
          </ac:spMkLst>
        </pc:spChg>
        <pc:picChg chg="del">
          <ac:chgData name="Ronei Junior" userId="b60f8501-208a-4962-a38a-75f34e8a3731" providerId="ADAL" clId="{F5993B94-F103-5577-A2A6-9452E8ABE083}" dt="2026-01-30T02:56:19.422" v="764" actId="478"/>
          <ac:picMkLst>
            <pc:docMk/>
            <pc:sldMk cId="1060151088" sldId="289"/>
            <ac:picMk id="6" creationId="{319B7EC4-9DB0-1D3D-C967-6AD402CD1477}"/>
          </ac:picMkLst>
        </pc:picChg>
      </pc:sldChg>
      <pc:sldChg chg="addSp delSp modSp add mod">
        <pc:chgData name="Ronei Junior" userId="b60f8501-208a-4962-a38a-75f34e8a3731" providerId="ADAL" clId="{F5993B94-F103-5577-A2A6-9452E8ABE083}" dt="2026-01-30T03:18:14.598" v="993" actId="108"/>
        <pc:sldMkLst>
          <pc:docMk/>
          <pc:sldMk cId="3020774324" sldId="290"/>
        </pc:sldMkLst>
        <pc:spChg chg="add mod">
          <ac:chgData name="Ronei Junior" userId="b60f8501-208a-4962-a38a-75f34e8a3731" providerId="ADAL" clId="{F5993B94-F103-5577-A2A6-9452E8ABE083}" dt="2026-01-30T03:18:14.598" v="993" actId="108"/>
          <ac:spMkLst>
            <pc:docMk/>
            <pc:sldMk cId="3020774324" sldId="290"/>
            <ac:spMk id="5" creationId="{5885D806-7813-73E5-BAED-A083646DB702}"/>
          </ac:spMkLst>
        </pc:spChg>
        <pc:spChg chg="mod">
          <ac:chgData name="Ronei Junior" userId="b60f8501-208a-4962-a38a-75f34e8a3731" providerId="ADAL" clId="{F5993B94-F103-5577-A2A6-9452E8ABE083}" dt="2026-01-30T03:15:43.492" v="951" actId="403"/>
          <ac:spMkLst>
            <pc:docMk/>
            <pc:sldMk cId="3020774324" sldId="290"/>
            <ac:spMk id="7" creationId="{B2D18829-8B55-2A6E-12E5-53AC3A01E771}"/>
          </ac:spMkLst>
        </pc:spChg>
        <pc:picChg chg="del">
          <ac:chgData name="Ronei Junior" userId="b60f8501-208a-4962-a38a-75f34e8a3731" providerId="ADAL" clId="{F5993B94-F103-5577-A2A6-9452E8ABE083}" dt="2026-01-30T02:58:46.438" v="782" actId="478"/>
          <ac:picMkLst>
            <pc:docMk/>
            <pc:sldMk cId="3020774324" sldId="290"/>
            <ac:picMk id="6" creationId="{B0AF2604-C21C-5B63-673F-81F29BB94AB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5952" y="1066807"/>
            <a:ext cx="2464627" cy="546699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28700" y="2085785"/>
            <a:ext cx="2628946" cy="139921"/>
          </a:xfrm>
          <a:custGeom>
            <a:avLst/>
            <a:gdLst/>
            <a:ahLst/>
            <a:cxnLst/>
            <a:rect l="l" t="t" r="r" b="b"/>
            <a:pathLst>
              <a:path w="809583" h="43089">
                <a:moveTo>
                  <a:pt x="21544" y="0"/>
                </a:moveTo>
                <a:lnTo>
                  <a:pt x="788039" y="0"/>
                </a:lnTo>
                <a:cubicBezTo>
                  <a:pt x="793753" y="0"/>
                  <a:pt x="799233" y="2270"/>
                  <a:pt x="803273" y="6310"/>
                </a:cubicBezTo>
                <a:cubicBezTo>
                  <a:pt x="807313" y="10351"/>
                  <a:pt x="809583" y="15830"/>
                  <a:pt x="809583" y="21544"/>
                </a:cubicBezTo>
                <a:lnTo>
                  <a:pt x="809583" y="21544"/>
                </a:lnTo>
                <a:cubicBezTo>
                  <a:pt x="809583" y="33443"/>
                  <a:pt x="799937" y="43089"/>
                  <a:pt x="788039" y="43089"/>
                </a:cubicBezTo>
                <a:lnTo>
                  <a:pt x="21544" y="43089"/>
                </a:lnTo>
                <a:cubicBezTo>
                  <a:pt x="9646" y="43089"/>
                  <a:pt x="0" y="33443"/>
                  <a:pt x="0" y="21544"/>
                </a:cubicBezTo>
                <a:lnTo>
                  <a:pt x="0" y="21544"/>
                </a:lnTo>
                <a:cubicBezTo>
                  <a:pt x="0" y="9646"/>
                  <a:pt x="9646" y="0"/>
                  <a:pt x="21544" y="0"/>
                </a:cubicBezTo>
                <a:close/>
              </a:path>
            </a:pathLst>
          </a:custGeom>
          <a:solidFill>
            <a:srgbClr val="005DCF"/>
          </a:solid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6091673" y="1582217"/>
            <a:ext cx="12196327" cy="8704784"/>
          </a:xfrm>
          <a:custGeom>
            <a:avLst/>
            <a:gdLst/>
            <a:ahLst/>
            <a:cxnLst/>
            <a:rect l="l" t="t" r="r" b="b"/>
            <a:pathLst>
              <a:path w="12196327" h="10185419">
                <a:moveTo>
                  <a:pt x="0" y="0"/>
                </a:moveTo>
                <a:lnTo>
                  <a:pt x="12196327" y="0"/>
                </a:lnTo>
                <a:lnTo>
                  <a:pt x="12196327" y="10185419"/>
                </a:lnTo>
                <a:lnTo>
                  <a:pt x="0" y="10185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3" r="2" b="-1701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2065332" y="2085785"/>
            <a:ext cx="2628946" cy="139921"/>
          </a:xfrm>
          <a:custGeom>
            <a:avLst/>
            <a:gdLst/>
            <a:ahLst/>
            <a:cxnLst/>
            <a:rect l="l" t="t" r="r" b="b"/>
            <a:pathLst>
              <a:path w="809583" h="43089">
                <a:moveTo>
                  <a:pt x="21544" y="0"/>
                </a:moveTo>
                <a:lnTo>
                  <a:pt x="788039" y="0"/>
                </a:lnTo>
                <a:cubicBezTo>
                  <a:pt x="793753" y="0"/>
                  <a:pt x="799233" y="2270"/>
                  <a:pt x="803273" y="6310"/>
                </a:cubicBezTo>
                <a:cubicBezTo>
                  <a:pt x="807313" y="10351"/>
                  <a:pt x="809583" y="15830"/>
                  <a:pt x="809583" y="21544"/>
                </a:cubicBezTo>
                <a:lnTo>
                  <a:pt x="809583" y="21544"/>
                </a:lnTo>
                <a:cubicBezTo>
                  <a:pt x="809583" y="33443"/>
                  <a:pt x="799937" y="43089"/>
                  <a:pt x="788039" y="43089"/>
                </a:cubicBezTo>
                <a:lnTo>
                  <a:pt x="21544" y="43089"/>
                </a:lnTo>
                <a:cubicBezTo>
                  <a:pt x="9646" y="43089"/>
                  <a:pt x="0" y="33443"/>
                  <a:pt x="0" y="21544"/>
                </a:cubicBezTo>
                <a:lnTo>
                  <a:pt x="0" y="21544"/>
                </a:lnTo>
                <a:cubicBezTo>
                  <a:pt x="0" y="9646"/>
                  <a:pt x="9646" y="0"/>
                  <a:pt x="21544" y="0"/>
                </a:cubicBezTo>
                <a:close/>
              </a:path>
            </a:pathLst>
          </a:custGeom>
          <a:solidFill>
            <a:srgbClr val="8200E0"/>
          </a:solid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6547016" y="2085785"/>
            <a:ext cx="2628946" cy="139921"/>
          </a:xfrm>
          <a:custGeom>
            <a:avLst/>
            <a:gdLst/>
            <a:ahLst/>
            <a:cxnLst/>
            <a:rect l="l" t="t" r="r" b="b"/>
            <a:pathLst>
              <a:path w="809583" h="43089">
                <a:moveTo>
                  <a:pt x="21544" y="0"/>
                </a:moveTo>
                <a:lnTo>
                  <a:pt x="788039" y="0"/>
                </a:lnTo>
                <a:cubicBezTo>
                  <a:pt x="793753" y="0"/>
                  <a:pt x="799233" y="2270"/>
                  <a:pt x="803273" y="6310"/>
                </a:cubicBezTo>
                <a:cubicBezTo>
                  <a:pt x="807313" y="10351"/>
                  <a:pt x="809583" y="15830"/>
                  <a:pt x="809583" y="21544"/>
                </a:cubicBezTo>
                <a:lnTo>
                  <a:pt x="809583" y="21544"/>
                </a:lnTo>
                <a:cubicBezTo>
                  <a:pt x="809583" y="33443"/>
                  <a:pt x="799937" y="43089"/>
                  <a:pt x="788039" y="43089"/>
                </a:cubicBezTo>
                <a:lnTo>
                  <a:pt x="21544" y="43089"/>
                </a:lnTo>
                <a:cubicBezTo>
                  <a:pt x="9646" y="43089"/>
                  <a:pt x="0" y="33443"/>
                  <a:pt x="0" y="21544"/>
                </a:cubicBezTo>
                <a:lnTo>
                  <a:pt x="0" y="21544"/>
                </a:lnTo>
                <a:cubicBezTo>
                  <a:pt x="0" y="9646"/>
                  <a:pt x="9646" y="0"/>
                  <a:pt x="21544" y="0"/>
                </a:cubicBezTo>
                <a:close/>
              </a:path>
            </a:pathLst>
          </a:custGeom>
          <a:solidFill>
            <a:srgbClr val="FC077D"/>
          </a:solid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9306174" y="2085785"/>
            <a:ext cx="2628946" cy="139921"/>
          </a:xfrm>
          <a:custGeom>
            <a:avLst/>
            <a:gdLst/>
            <a:ahLst/>
            <a:cxnLst/>
            <a:rect l="l" t="t" r="r" b="b"/>
            <a:pathLst>
              <a:path w="809583" h="43089">
                <a:moveTo>
                  <a:pt x="21544" y="0"/>
                </a:moveTo>
                <a:lnTo>
                  <a:pt x="788039" y="0"/>
                </a:lnTo>
                <a:cubicBezTo>
                  <a:pt x="793753" y="0"/>
                  <a:pt x="799233" y="2270"/>
                  <a:pt x="803273" y="6310"/>
                </a:cubicBezTo>
                <a:cubicBezTo>
                  <a:pt x="807313" y="10351"/>
                  <a:pt x="809583" y="15830"/>
                  <a:pt x="809583" y="21544"/>
                </a:cubicBezTo>
                <a:lnTo>
                  <a:pt x="809583" y="21544"/>
                </a:lnTo>
                <a:cubicBezTo>
                  <a:pt x="809583" y="33443"/>
                  <a:pt x="799937" y="43089"/>
                  <a:pt x="788039" y="43089"/>
                </a:cubicBezTo>
                <a:lnTo>
                  <a:pt x="21544" y="43089"/>
                </a:lnTo>
                <a:cubicBezTo>
                  <a:pt x="9646" y="43089"/>
                  <a:pt x="0" y="33443"/>
                  <a:pt x="0" y="21544"/>
                </a:cubicBezTo>
                <a:lnTo>
                  <a:pt x="0" y="21544"/>
                </a:lnTo>
                <a:cubicBezTo>
                  <a:pt x="0" y="9646"/>
                  <a:pt x="9646" y="0"/>
                  <a:pt x="21544" y="0"/>
                </a:cubicBezTo>
                <a:close/>
              </a:path>
            </a:pathLst>
          </a:custGeom>
          <a:solidFill>
            <a:srgbClr val="FFA463"/>
          </a:solid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3787858" y="2085785"/>
            <a:ext cx="2628946" cy="139921"/>
          </a:xfrm>
          <a:custGeom>
            <a:avLst/>
            <a:gdLst/>
            <a:ahLst/>
            <a:cxnLst/>
            <a:rect l="l" t="t" r="r" b="b"/>
            <a:pathLst>
              <a:path w="809583" h="43089">
                <a:moveTo>
                  <a:pt x="21544" y="0"/>
                </a:moveTo>
                <a:lnTo>
                  <a:pt x="788039" y="0"/>
                </a:lnTo>
                <a:cubicBezTo>
                  <a:pt x="793753" y="0"/>
                  <a:pt x="799233" y="2270"/>
                  <a:pt x="803273" y="6310"/>
                </a:cubicBezTo>
                <a:cubicBezTo>
                  <a:pt x="807313" y="10351"/>
                  <a:pt x="809583" y="15830"/>
                  <a:pt x="809583" y="21544"/>
                </a:cubicBezTo>
                <a:lnTo>
                  <a:pt x="809583" y="21544"/>
                </a:lnTo>
                <a:cubicBezTo>
                  <a:pt x="809583" y="33443"/>
                  <a:pt x="799937" y="43089"/>
                  <a:pt x="788039" y="43089"/>
                </a:cubicBezTo>
                <a:lnTo>
                  <a:pt x="21544" y="43089"/>
                </a:lnTo>
                <a:cubicBezTo>
                  <a:pt x="9646" y="43089"/>
                  <a:pt x="0" y="33443"/>
                  <a:pt x="0" y="21544"/>
                </a:cubicBezTo>
                <a:lnTo>
                  <a:pt x="0" y="21544"/>
                </a:lnTo>
                <a:cubicBezTo>
                  <a:pt x="0" y="9646"/>
                  <a:pt x="9646" y="0"/>
                  <a:pt x="21544" y="0"/>
                </a:cubicBezTo>
                <a:close/>
              </a:path>
            </a:pathLst>
          </a:custGeom>
          <a:solidFill>
            <a:srgbClr val="00DABB"/>
          </a:solidFill>
        </p:spPr>
        <p:txBody>
          <a:bodyPr/>
          <a:lstStyle/>
          <a:p>
            <a:endParaRPr lang="pt-BR" dirty="0"/>
          </a:p>
        </p:txBody>
      </p:sp>
      <p:sp>
        <p:nvSpPr>
          <p:cNvPr id="20" name="Freeform 20"/>
          <p:cNvSpPr/>
          <p:nvPr/>
        </p:nvSpPr>
        <p:spPr>
          <a:xfrm>
            <a:off x="14824490" y="2085785"/>
            <a:ext cx="2628946" cy="139921"/>
          </a:xfrm>
          <a:custGeom>
            <a:avLst/>
            <a:gdLst/>
            <a:ahLst/>
            <a:cxnLst/>
            <a:rect l="l" t="t" r="r" b="b"/>
            <a:pathLst>
              <a:path w="809583" h="43089">
                <a:moveTo>
                  <a:pt x="21544" y="0"/>
                </a:moveTo>
                <a:lnTo>
                  <a:pt x="788039" y="0"/>
                </a:lnTo>
                <a:cubicBezTo>
                  <a:pt x="793753" y="0"/>
                  <a:pt x="799233" y="2270"/>
                  <a:pt x="803273" y="6310"/>
                </a:cubicBezTo>
                <a:cubicBezTo>
                  <a:pt x="807313" y="10351"/>
                  <a:pt x="809583" y="15830"/>
                  <a:pt x="809583" y="21544"/>
                </a:cubicBezTo>
                <a:lnTo>
                  <a:pt x="809583" y="21544"/>
                </a:lnTo>
                <a:cubicBezTo>
                  <a:pt x="809583" y="33443"/>
                  <a:pt x="799937" y="43089"/>
                  <a:pt x="788039" y="43089"/>
                </a:cubicBezTo>
                <a:lnTo>
                  <a:pt x="21544" y="43089"/>
                </a:lnTo>
                <a:cubicBezTo>
                  <a:pt x="9646" y="43089"/>
                  <a:pt x="0" y="33443"/>
                  <a:pt x="0" y="21544"/>
                </a:cubicBezTo>
                <a:lnTo>
                  <a:pt x="0" y="21544"/>
                </a:lnTo>
                <a:cubicBezTo>
                  <a:pt x="0" y="9646"/>
                  <a:pt x="9646" y="0"/>
                  <a:pt x="21544" y="0"/>
                </a:cubicBezTo>
                <a:close/>
              </a:path>
            </a:pathLst>
          </a:custGeom>
          <a:solidFill>
            <a:srgbClr val="38B6FF"/>
          </a:solid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2364531" y="6918633"/>
            <a:ext cx="4155791" cy="164998"/>
          </a:xfrm>
          <a:custGeom>
            <a:avLst/>
            <a:gdLst/>
            <a:ahLst/>
            <a:cxnLst/>
            <a:rect l="l" t="t" r="r" b="b"/>
            <a:pathLst>
              <a:path w="1094529" h="43456">
                <a:moveTo>
                  <a:pt x="0" y="0"/>
                </a:moveTo>
                <a:lnTo>
                  <a:pt x="1094529" y="0"/>
                </a:lnTo>
                <a:lnTo>
                  <a:pt x="1094529" y="43456"/>
                </a:lnTo>
                <a:lnTo>
                  <a:pt x="0" y="43456"/>
                </a:lnTo>
                <a:close/>
              </a:path>
            </a:pathLst>
          </a:custGeom>
          <a:solidFill>
            <a:srgbClr val="79EE4A"/>
          </a:solidFill>
        </p:spPr>
        <p:txBody>
          <a:bodyPr/>
          <a:lstStyle/>
          <a:p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7F7F5B9-6156-0296-2ED7-6CE745AB1B9A}"/>
              </a:ext>
            </a:extLst>
          </p:cNvPr>
          <p:cNvSpPr txBox="1"/>
          <p:nvPr/>
        </p:nvSpPr>
        <p:spPr>
          <a:xfrm>
            <a:off x="890675" y="7560198"/>
            <a:ext cx="709738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4000" i="1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Gasmig</a:t>
            </a:r>
          </a:p>
          <a:p>
            <a:pPr algn="l"/>
            <a:r>
              <a:rPr lang="pt-BR" sz="4000" i="1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30/01/2026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709EF29-647F-36AB-F5A8-9F9F8CD3B56C}"/>
              </a:ext>
            </a:extLst>
          </p:cNvPr>
          <p:cNvSpPr txBox="1"/>
          <p:nvPr/>
        </p:nvSpPr>
        <p:spPr>
          <a:xfrm>
            <a:off x="890675" y="3796593"/>
            <a:ext cx="7476945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700"/>
              </a:lnSpc>
            </a:pPr>
            <a:r>
              <a:rPr lang="pt-BR" sz="76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</a:rPr>
              <a:t>Roteiro de treinamento de SSB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8F1F0BD-C5C2-E1D4-645D-2DC8FBEB2212}"/>
              </a:ext>
            </a:extLst>
          </p:cNvPr>
          <p:cNvSpPr txBox="1"/>
          <p:nvPr/>
        </p:nvSpPr>
        <p:spPr>
          <a:xfrm>
            <a:off x="14824490" y="959164"/>
            <a:ext cx="2648482" cy="830997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en-US" sz="2400" b="1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</a:rPr>
              <a:t>Do different,</a:t>
            </a:r>
          </a:p>
          <a:p>
            <a:r>
              <a:rPr lang="en-US" sz="2400" b="1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</a:rPr>
              <a:t>move the future.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0BBC-2060-AD24-6996-7A970194E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8741D9E-B5A5-B61C-FA8A-A40C65EC0E19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1514029-DB05-A51E-01A7-37B05E6FFBA2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73829AE-4803-18AC-EB53-A59B1650323E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4837CAA-AB45-C3D5-774D-AD76C5628E0A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6ABD8D1-2313-027B-F427-8881D5843C41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3FB6F04-F8EE-5DAC-665D-4D653EA45A6F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31D6C7A-3D99-3020-BEF5-2E4C5C204946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C4039A3-0D57-1B2E-0C5B-A0BFD4AA63BB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Módulo 3 – Autonomia na análise de riscos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BB5E8339-EEFA-D667-E080-A38A85F8722D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A937C0-F432-00E7-BE90-4D50C4EE71E1}"/>
              </a:ext>
            </a:extLst>
          </p:cNvPr>
          <p:cNvSpPr txBox="1"/>
          <p:nvPr/>
        </p:nvSpPr>
        <p:spPr>
          <a:xfrm>
            <a:off x="668260" y="1885719"/>
            <a:ext cx="5763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Poppins" pitchFamily="2" charset="77"/>
                <a:cs typeface="Poppins" pitchFamily="2" charset="77"/>
              </a:rPr>
              <a:t>Ferramentas de proteção e controle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975A6F-D868-7289-8A2B-F767E7AD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546" y="2960725"/>
            <a:ext cx="15748908" cy="669839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19BEAC9-7536-69B0-3658-2BD5CB777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8401" y="9163823"/>
            <a:ext cx="165173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30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DF5A8-518C-3921-6758-319351B9A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67C0E94E-414D-DD74-B7C6-7C611994E651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2C0CDA0-34DE-F0DC-5141-38C19BD1BD6D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8E76230-D999-D6E8-4ED0-5DF36253AE75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58D6DBF-BEB3-C3A0-310A-AE7BD0816568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9352881-3749-F776-58A8-5495400FB9B2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9C48DE2-A0F1-B4B3-88B4-2424AA0632B0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EC5CF9-EB7B-059E-00A6-00C30FEC1A62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1249318-1F9B-41BE-9E2B-A082248A411F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Módulo 3 – Autonomia na análise de riscos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96EEB86-5EE1-3FF2-A23A-33F4AA9FE1B9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AC5B03-E98B-7168-4DE1-0EB578C89B75}"/>
              </a:ext>
            </a:extLst>
          </p:cNvPr>
          <p:cNvSpPr txBox="1"/>
          <p:nvPr/>
        </p:nvSpPr>
        <p:spPr>
          <a:xfrm>
            <a:off x="668260" y="1885719"/>
            <a:ext cx="834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Poppins" pitchFamily="2" charset="77"/>
                <a:cs typeface="Poppins" pitchFamily="2" charset="77"/>
              </a:rPr>
              <a:t>Nível 3 — Autonomia Técnica (Estágio Independente)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7160846-AA75-72EE-694A-514A2F27A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8401" y="9163823"/>
            <a:ext cx="1651731" cy="4572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98FCD8E-6826-5217-2B4A-BB3B91BF73BC}"/>
              </a:ext>
            </a:extLst>
          </p:cNvPr>
          <p:cNvSpPr txBox="1"/>
          <p:nvPr/>
        </p:nvSpPr>
        <p:spPr>
          <a:xfrm>
            <a:off x="752503" y="3095720"/>
            <a:ext cx="16537970" cy="602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Objetivo: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 tomada de decisão técnica consistente, mesmo sem supervisão.</a:t>
            </a:r>
          </a:p>
          <a:p>
            <a:pPr>
              <a:lnSpc>
                <a:spcPct val="130000"/>
              </a:lnSpc>
              <a:spcAft>
                <a:spcPts val="1800"/>
              </a:spcAft>
            </a:pPr>
            <a:br>
              <a:rPr lang="pt-BR" sz="2400" dirty="0">
                <a:latin typeface="Poppins" pitchFamily="2" charset="77"/>
                <a:cs typeface="Poppins" pitchFamily="2" charset="77"/>
              </a:rPr>
            </a:b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Aprendizagens-chave: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áreas</a:t>
            </a:r>
            <a:r>
              <a:rPr lang="pt-BR" sz="2400" b="1" dirty="0">
                <a:latin typeface="Poppins" pitchFamily="2" charset="77"/>
                <a:cs typeface="Poppins" pitchFamily="2" charset="77"/>
              </a:rPr>
              <a:t>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classificadas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 e funcionamento das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Zonas 0, 1 e 2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controle rigoroso de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fontes de ignição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(faíscas, estática, pontos quentes etc.)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metano (CH4), LIE/LSI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e riscos invisíveis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procedimentos de liberação, verificação, medição e monitoramento</a:t>
            </a:r>
            <a:br>
              <a:rPr lang="pt-BR" sz="2400" dirty="0">
                <a:latin typeface="Poppins" pitchFamily="2" charset="77"/>
                <a:cs typeface="Poppins" pitchFamily="2" charset="77"/>
              </a:rPr>
            </a:b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Maturação esperada: 3 a 6 meses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após o treinamento presencial.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endParaRPr lang="pt-BR" sz="2400" b="1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Resultado esperado: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 o colaborador age corretamente por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conhecimento e disciplina técnica.</a:t>
            </a:r>
          </a:p>
        </p:txBody>
      </p:sp>
    </p:spTree>
    <p:extLst>
      <p:ext uri="{BB962C8B-B14F-4D97-AF65-F5344CB8AC3E}">
        <p14:creationId xmlns:p14="http://schemas.microsoft.com/office/powerpoint/2010/main" val="106015108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28A99-1876-F7A5-C085-D5FF1418F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5AFE462-157D-590B-FEC8-6B5502311EEB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A81F58F-463E-E99B-1B72-B1471BC52A7B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3CDA7BE-61C6-B460-143A-440F5B06C93D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9CC1A00-61BD-7E19-5EAA-83A8D89286F4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547044C-EE46-6CF2-FE2A-D9B5189E3CF3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ACE85DE-4018-81EF-0AC9-6138E9C54CBC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F5C98B9-A1C2-C21F-7BBC-AAC8D89C673B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F09FD2E-A459-AF7F-C3CA-5C34BDC5AFB8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Módulo 4 – Interdependência e resposta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9F81BFC-DA91-F237-64B9-E3FED52220AC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260519F-3828-F44F-8A3F-AD60C86C7596}"/>
              </a:ext>
            </a:extLst>
          </p:cNvPr>
          <p:cNvSpPr txBox="1"/>
          <p:nvPr/>
        </p:nvSpPr>
        <p:spPr>
          <a:xfrm>
            <a:off x="668260" y="1885719"/>
            <a:ext cx="743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Poppins" pitchFamily="2" charset="77"/>
                <a:cs typeface="Poppins" pitchFamily="2" charset="77"/>
              </a:rPr>
              <a:t>Cuidado mútuo e prontidão para emergências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12FAEC-0C5B-B43E-DD73-7EAF9C71CD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56" r="7536" b="5064"/>
          <a:stretch>
            <a:fillRect/>
          </a:stretch>
        </p:blipFill>
        <p:spPr>
          <a:xfrm>
            <a:off x="2027551" y="2775071"/>
            <a:ext cx="14553267" cy="71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2978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9764-3024-02AA-CABE-3F06A86ED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AC4BC6A1-D808-6B72-589B-FC235A7639B2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3C9A7F7-7777-8440-6C54-45675BC52013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BA53D32-1D4A-38E8-8A66-653F1E3ECB74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C823541-B15A-4B01-FD56-49B211E59F81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68DE392-7A44-65C7-5E29-98BC25D2CF0C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6D50F20-DAC8-E78A-0E4C-E38421BC10F8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BFAEA6E-A1EA-CECD-268E-8ACA5CD46AFD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DB0148A-DA77-F76F-FA43-9858F63B8582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Módulo 4 – Interdependência e resposta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36BDDE5D-50DE-8D47-5693-CF38E545391F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2D18829-8B55-2A6E-12E5-53AC3A01E771}"/>
              </a:ext>
            </a:extLst>
          </p:cNvPr>
          <p:cNvSpPr txBox="1"/>
          <p:nvPr/>
        </p:nvSpPr>
        <p:spPr>
          <a:xfrm>
            <a:off x="668260" y="1885719"/>
            <a:ext cx="851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Poppins" pitchFamily="2" charset="77"/>
                <a:cs typeface="Poppins" pitchFamily="2" charset="77"/>
              </a:rPr>
              <a:t>Nível 4 — Cultura de Equipe (Estágio Interdependente)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85D806-7813-73E5-BAED-A083646DB702}"/>
              </a:ext>
            </a:extLst>
          </p:cNvPr>
          <p:cNvSpPr txBox="1"/>
          <p:nvPr/>
        </p:nvSpPr>
        <p:spPr>
          <a:xfrm>
            <a:off x="752503" y="3061854"/>
            <a:ext cx="16537970" cy="6346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Objetivo: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transformar segurança em valor coletivo e cuidado mútuo.</a:t>
            </a:r>
          </a:p>
          <a:p>
            <a:pPr>
              <a:lnSpc>
                <a:spcPct val="130000"/>
              </a:lnSpc>
              <a:spcAft>
                <a:spcPts val="1800"/>
              </a:spcAft>
            </a:pPr>
            <a:br>
              <a:rPr lang="pt-BR" sz="2400" dirty="0">
                <a:latin typeface="Poppins" pitchFamily="2" charset="77"/>
                <a:cs typeface="Poppins" pitchFamily="2" charset="77"/>
              </a:rPr>
            </a:b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Aprendizagens-chave: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intervenção preventiva e comunicação com respeito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resposta a emergências e acionamento correto dos canais:</a:t>
            </a:r>
            <a:br>
              <a:rPr lang="pt-BR" sz="2400" dirty="0">
                <a:latin typeface="Poppins" pitchFamily="2" charset="77"/>
                <a:cs typeface="Poppins" pitchFamily="2" charset="77"/>
              </a:rPr>
            </a:b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117 (COS Gasmig), 193 (Bombeiros), 192 (SAMU)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reforço do comportamento de equipe e orgulho de pertencimento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Maturação esperada: 6 a 12 meses.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br>
              <a:rPr lang="pt-BR" sz="2400" dirty="0">
                <a:latin typeface="Poppins" pitchFamily="2" charset="77"/>
                <a:cs typeface="Poppins" pitchFamily="2" charset="77"/>
              </a:rPr>
            </a:b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Resultado esperado: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o time atua de forma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interdependente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, reduzindo risco pela cultura de cuidado mútuo.</a:t>
            </a:r>
          </a:p>
        </p:txBody>
      </p:sp>
    </p:spTree>
    <p:extLst>
      <p:ext uri="{BB962C8B-B14F-4D97-AF65-F5344CB8AC3E}">
        <p14:creationId xmlns:p14="http://schemas.microsoft.com/office/powerpoint/2010/main" val="30207743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EB3C9-EE72-7B54-B667-4BA950B8E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294B48EA-F5DD-06DE-842E-AD4079382F8D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59F5676-0C4C-B460-A53E-240A0B70458F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7AAB2A5-F818-6CCC-2257-9D53FD827FFA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DCC824A-5161-AA1A-C661-1AABCE22DE0C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4A81848-0E61-D46C-81A2-42F2ADB69A0A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FBF47CD-5A3C-549E-1925-FD3B2E07A17D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C4F6504-A553-813A-B304-C72513738FC4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51BA978-CF4C-A18F-C47F-B5484ADE71BA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Como entra a gamificação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D68107B1-3A84-D826-91AA-3F5EE67B8BF2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64365CA-E8D9-0287-9F83-444CB52FA15C}"/>
              </a:ext>
            </a:extLst>
          </p:cNvPr>
          <p:cNvSpPr txBox="1"/>
          <p:nvPr/>
        </p:nvSpPr>
        <p:spPr>
          <a:xfrm>
            <a:off x="999066" y="2756629"/>
            <a:ext cx="16374533" cy="612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  <a:buNone/>
            </a:pPr>
            <a:r>
              <a:rPr lang="pt-BR" sz="2800" dirty="0">
                <a:latin typeface="Poppins" pitchFamily="2" charset="77"/>
                <a:cs typeface="Poppins" pitchFamily="2" charset="77"/>
              </a:rPr>
              <a:t>A gamificação entra </a:t>
            </a:r>
            <a:r>
              <a:rPr lang="pt-BR" sz="28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depois que esse roteiro for validado</a:t>
            </a:r>
            <a:r>
              <a:rPr lang="pt-BR" sz="2800" dirty="0">
                <a:latin typeface="Poppins" pitchFamily="2" charset="77"/>
                <a:cs typeface="Poppins" pitchFamily="2" charset="77"/>
              </a:rPr>
              <a:t>, como uma forma de prática e reforço.</a:t>
            </a:r>
          </a:p>
          <a:p>
            <a:pPr>
              <a:lnSpc>
                <a:spcPct val="130000"/>
              </a:lnSpc>
              <a:spcAft>
                <a:spcPts val="1200"/>
              </a:spcAft>
              <a:buNone/>
            </a:pPr>
            <a:br>
              <a:rPr lang="pt-BR" sz="2800" dirty="0">
                <a:latin typeface="Poppins" pitchFamily="2" charset="77"/>
                <a:cs typeface="Poppins" pitchFamily="2" charset="77"/>
              </a:rPr>
            </a:br>
            <a:r>
              <a:rPr lang="pt-BR" sz="2800" dirty="0">
                <a:latin typeface="Poppins" pitchFamily="2" charset="77"/>
                <a:cs typeface="Poppins" pitchFamily="2" charset="77"/>
              </a:rPr>
              <a:t>Por isso, vamos apresentar </a:t>
            </a:r>
            <a:r>
              <a:rPr lang="pt-BR" sz="28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exemplos simples de </a:t>
            </a:r>
            <a:r>
              <a:rPr lang="pt-BR" sz="2800" dirty="0" err="1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minigames</a:t>
            </a:r>
            <a:r>
              <a:rPr lang="pt-BR" sz="28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 em HTML/SCORM </a:t>
            </a:r>
            <a:r>
              <a:rPr lang="pt-BR" sz="2800" dirty="0">
                <a:latin typeface="Poppins" pitchFamily="2" charset="77"/>
                <a:cs typeface="Poppins" pitchFamily="2" charset="77"/>
              </a:rPr>
              <a:t>apenas para validar formatos de interação (memória, clique/encontre, puzzles etc.). Esses exemplos não são o jogo final, são </a:t>
            </a:r>
            <a:r>
              <a:rPr lang="pt-BR" sz="28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mecânicas possíveis </a:t>
            </a:r>
            <a:r>
              <a:rPr lang="pt-BR" sz="2800" dirty="0">
                <a:latin typeface="Poppins" pitchFamily="2" charset="77"/>
                <a:cs typeface="Poppins" pitchFamily="2" charset="77"/>
              </a:rPr>
              <a:t>para treinar decisões dentro do roteiro.</a:t>
            </a:r>
          </a:p>
          <a:p>
            <a:pPr>
              <a:lnSpc>
                <a:spcPct val="130000"/>
              </a:lnSpc>
              <a:spcAft>
                <a:spcPts val="1200"/>
              </a:spcAft>
              <a:buNone/>
            </a:pPr>
            <a:endParaRPr lang="pt-BR" sz="2800" b="1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30000"/>
              </a:lnSpc>
              <a:spcAft>
                <a:spcPts val="1200"/>
              </a:spcAft>
              <a:buNone/>
            </a:pPr>
            <a:r>
              <a:rPr lang="pt-BR" sz="28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A decisão principal de hoje é:</a:t>
            </a:r>
            <a:r>
              <a:rPr lang="pt-BR" sz="2800" dirty="0">
                <a:latin typeface="Poppins" pitchFamily="2" charset="77"/>
                <a:cs typeface="Poppins" pitchFamily="2" charset="77"/>
              </a:rPr>
              <a:t> validar se este </a:t>
            </a:r>
            <a:r>
              <a:rPr lang="pt-BR" sz="28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caminho de aprendizagem </a:t>
            </a:r>
            <a:r>
              <a:rPr lang="pt-BR" sz="2800" dirty="0">
                <a:latin typeface="Poppins" pitchFamily="2" charset="77"/>
                <a:cs typeface="Poppins" pitchFamily="2" charset="77"/>
              </a:rPr>
              <a:t>representa bem a realidade da Gasmig e os comportamentos de SSB que a empresa quer consolidar.</a:t>
            </a:r>
          </a:p>
        </p:txBody>
      </p:sp>
    </p:spTree>
    <p:extLst>
      <p:ext uri="{BB962C8B-B14F-4D97-AF65-F5344CB8AC3E}">
        <p14:creationId xmlns:p14="http://schemas.microsoft.com/office/powerpoint/2010/main" val="17807961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14632" y="4799218"/>
            <a:ext cx="6816474" cy="876633"/>
            <a:chOff x="0" y="0"/>
            <a:chExt cx="9088632" cy="11688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8632" cy="1168843"/>
            </a:xfrm>
            <a:custGeom>
              <a:avLst/>
              <a:gdLst/>
              <a:ahLst/>
              <a:cxnLst/>
              <a:rect l="l" t="t" r="r" b="b"/>
              <a:pathLst>
                <a:path w="9088632" h="1168843">
                  <a:moveTo>
                    <a:pt x="0" y="0"/>
                  </a:moveTo>
                  <a:lnTo>
                    <a:pt x="9088632" y="0"/>
                  </a:lnTo>
                  <a:lnTo>
                    <a:pt x="9088632" y="1168843"/>
                  </a:lnTo>
                  <a:lnTo>
                    <a:pt x="0" y="116884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9088632" cy="129266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347"/>
                </a:lnSpc>
              </a:pPr>
              <a:r>
                <a:rPr lang="en-US" sz="4456" b="1" spc="87">
                  <a:solidFill>
                    <a:srgbClr val="FFFFFF"/>
                  </a:solidFill>
                  <a:latin typeface="Marlin Geo SQ Bold"/>
                  <a:ea typeface="Marlin Geo SQ Bold"/>
                  <a:cs typeface="Marlin Geo SQ Bold"/>
                  <a:sym typeface="Marlin Geo SQ Bold"/>
                </a:rPr>
                <a:t>grupomooven.com.br</a:t>
              </a:r>
            </a:p>
          </p:txBody>
        </p:sp>
      </p:grpSp>
      <p:sp>
        <p:nvSpPr>
          <p:cNvPr id="5" name="AutoShape 5"/>
          <p:cNvSpPr/>
          <p:nvPr/>
        </p:nvSpPr>
        <p:spPr>
          <a:xfrm rot="5319701">
            <a:off x="7045695" y="5133975"/>
            <a:ext cx="1223473" cy="0"/>
          </a:xfrm>
          <a:prstGeom prst="line">
            <a:avLst/>
          </a:prstGeom>
          <a:ln w="19050" cap="rnd">
            <a:solidFill>
              <a:srgbClr val="D3D1D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6" name="Group 6"/>
          <p:cNvGrpSpPr/>
          <p:nvPr/>
        </p:nvGrpSpPr>
        <p:grpSpPr>
          <a:xfrm>
            <a:off x="3356894" y="4572662"/>
            <a:ext cx="3757612" cy="850343"/>
            <a:chOff x="0" y="0"/>
            <a:chExt cx="5010150" cy="11337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10150" cy="1133729"/>
            </a:xfrm>
            <a:custGeom>
              <a:avLst/>
              <a:gdLst/>
              <a:ahLst/>
              <a:cxnLst/>
              <a:rect l="l" t="t" r="r" b="b"/>
              <a:pathLst>
                <a:path w="5010150" h="1133729">
                  <a:moveTo>
                    <a:pt x="0" y="0"/>
                  </a:moveTo>
                  <a:lnTo>
                    <a:pt x="5010150" y="0"/>
                  </a:lnTo>
                  <a:lnTo>
                    <a:pt x="5010150" y="1133729"/>
                  </a:lnTo>
                  <a:lnTo>
                    <a:pt x="0" y="1133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5" r="-85" b="-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46564-9C05-2ADA-34D9-AC93FC83E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BF6429B-43A6-14D4-2F46-F068609AAA43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FB609A1-B3DB-21DC-014E-7257B47B687F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73B0F06-32C8-D9B8-86CC-7F53CADDB093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64269E2-CFC5-AB2A-6336-B194C5C753A6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FCADFCD-449B-3012-E466-90582ACE9081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5072D894-069A-9264-1822-8D6C1A1611BF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E2C31B1-FAC8-3E0D-D686-9D5DC9B277FC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F3D746B-F4F0-2758-A795-5C0CAE68DDC1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Introdução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C9B2886F-3FEA-3CD9-B3AC-0CA8D3EA0FC4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DD8F29-E836-C928-C312-1B0E56708622}"/>
              </a:ext>
            </a:extLst>
          </p:cNvPr>
          <p:cNvSpPr txBox="1"/>
          <p:nvPr/>
        </p:nvSpPr>
        <p:spPr>
          <a:xfrm>
            <a:off x="668260" y="1887773"/>
            <a:ext cx="16519497" cy="1024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  <a:buNone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Nossa proposta não é apenas “entregar conteúdo”, estruturamos uma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jornada que sustenta mudança de comportamento e maturação cultural em SSB.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B5AE455-459E-147C-497A-F32DEA27F353}"/>
              </a:ext>
            </a:extLst>
          </p:cNvPr>
          <p:cNvSpPr txBox="1"/>
          <p:nvPr/>
        </p:nvSpPr>
        <p:spPr>
          <a:xfrm>
            <a:off x="752503" y="4132535"/>
            <a:ext cx="16519497" cy="277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  <a:buNone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Para isso, usamos duas bases complementares:</a:t>
            </a:r>
          </a:p>
          <a:p>
            <a:pPr marL="914400" lvl="1" indent="-457200">
              <a:lnSpc>
                <a:spcPct val="13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Curva de Bradley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como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espinha dorsal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do roteiro (a régua de evolução cultural).</a:t>
            </a:r>
          </a:p>
          <a:p>
            <a:pPr marL="914400" lvl="1" indent="-457200">
              <a:lnSpc>
                <a:spcPct val="13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Curva de Aprendizagem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como motor de consolidação, pois segurança não se fixa em um único dia: existe um período real de maturação entre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3 a 6 meses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(autonomia) e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6 a 12 meses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(cuidado mútuo como valor).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ACFE133-82E9-DEC7-AAEE-D6DC2028F8ED}"/>
              </a:ext>
            </a:extLst>
          </p:cNvPr>
          <p:cNvSpPr txBox="1"/>
          <p:nvPr/>
        </p:nvSpPr>
        <p:spPr>
          <a:xfrm>
            <a:off x="1388533" y="7886779"/>
            <a:ext cx="15383122" cy="1133927"/>
          </a:xfrm>
          <a:prstGeom prst="roundRect">
            <a:avLst/>
          </a:prstGeom>
          <a:solidFill>
            <a:srgbClr val="025DCF"/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Aft>
                <a:spcPts val="1200"/>
              </a:spcAft>
              <a:buNone/>
            </a:pPr>
            <a:r>
              <a:rPr lang="pt-BR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 jornada é organizada em </a:t>
            </a:r>
            <a:r>
              <a:rPr lang="pt-BR" sz="2400" b="1" dirty="0">
                <a:solidFill>
                  <a:srgbClr val="00DBBB"/>
                </a:solidFill>
                <a:latin typeface="Poppins" pitchFamily="2" charset="77"/>
                <a:cs typeface="Poppins" pitchFamily="2" charset="77"/>
              </a:rPr>
              <a:t>quatro níveis de evolução</a:t>
            </a:r>
            <a:r>
              <a:rPr lang="pt-BR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cada um com objetivos claros, conteúdos essenciais e evidências do que o colaborador precisa demonstrar na prática.</a:t>
            </a:r>
          </a:p>
        </p:txBody>
      </p:sp>
    </p:spTree>
    <p:extLst>
      <p:ext uri="{BB962C8B-B14F-4D97-AF65-F5344CB8AC3E}">
        <p14:creationId xmlns:p14="http://schemas.microsoft.com/office/powerpoint/2010/main" val="29691399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9FA7E-DF9B-FD8B-6DC7-CEAA9607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042F6A16-F88C-4717-89D0-8361368E8E48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033FF6-AA47-989D-BCC3-C7BCA203A47B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254019F-4587-70C1-8DCC-99DAB90A3775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E7DBBD3-B1C0-04BC-D2B1-BB6C81EB95E8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AEBA7E2-6145-F6C9-A6DB-E678984C2223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1B34D532-B33D-E37D-BC20-4EE9F6546E4E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17939BCC-A2C4-CAC9-EB71-CC2735E37F1E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2B8E0B4-9818-4F4E-DF3C-913D7B31B69E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Modelo de aprendizagem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AE481916-DF43-30B8-EE3D-5224521B926B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169B8C5-9DC1-93E7-8CAA-ECD24432531A}"/>
              </a:ext>
            </a:extLst>
          </p:cNvPr>
          <p:cNvSpPr/>
          <p:nvPr/>
        </p:nvSpPr>
        <p:spPr>
          <a:xfrm>
            <a:off x="0" y="2658533"/>
            <a:ext cx="18288000" cy="7628467"/>
          </a:xfrm>
          <a:prstGeom prst="rect">
            <a:avLst/>
          </a:prstGeom>
          <a:solidFill>
            <a:srgbClr val="EEF3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CB85FD-C5E7-DC6B-0678-CEA062BBB65B}"/>
              </a:ext>
            </a:extLst>
          </p:cNvPr>
          <p:cNvSpPr txBox="1"/>
          <p:nvPr/>
        </p:nvSpPr>
        <p:spPr>
          <a:xfrm>
            <a:off x="668260" y="1885719"/>
            <a:ext cx="619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Poppins" pitchFamily="2" charset="77"/>
                <a:cs typeface="Poppins" pitchFamily="2" charset="77"/>
              </a:rPr>
              <a:t>Premissas do design de aprendizagem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7EDFFC-2CD6-AEF8-6CC2-A0AE6AB1E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569" y="2782290"/>
            <a:ext cx="15247957" cy="73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699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1003-8D6E-7154-797C-4637060C7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D945F5D9-2AE8-267C-05A2-113567DDE873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C8AD23E-FEA2-F10A-3D64-CF3A9FFF9058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08BEE25-D07D-8F0B-DCF7-391BBF84610E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8FDBD99-CD07-B9B8-F568-83E560F26F5B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B9EBCF6-43BC-0D1D-79E1-83C1C10554D2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71F25AD-C17B-C970-C1BB-9955100E679B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842A493D-806B-DC52-07B1-89BC08F57126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DD6C9EA-C881-AA0C-55D5-C7EF4849A7B0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Módulo 1 – Consciência e impacto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FC199EB-8750-5FCD-FB6A-32DEE1C540E3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337678D-20CA-1C6B-4EBC-F776CCC14FAF}"/>
              </a:ext>
            </a:extLst>
          </p:cNvPr>
          <p:cNvSpPr txBox="1"/>
          <p:nvPr/>
        </p:nvSpPr>
        <p:spPr>
          <a:xfrm>
            <a:off x="668260" y="1885719"/>
            <a:ext cx="1330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Poppins" pitchFamily="2" charset="77"/>
                <a:cs typeface="Poppins" pitchFamily="2" charset="77"/>
              </a:rPr>
              <a:t>Tirar o colaborador da inércia (reativo) através da compreensão das consequências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D89A07-D6BF-C22D-1553-C9A7A634D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03" y="3046117"/>
            <a:ext cx="16276705" cy="58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881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2E7B4-BD89-EBA3-9E4D-6695CADE9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703896C0-D731-B4DD-50F9-954158A85D2B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14FCB09-09BB-206C-ADE3-864749DA4EE2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448E69D-DD97-95BA-3BDA-3EFBFE016F0C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C821D34-F425-12E7-BC7A-596EECB12E81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DD4F2D9-3E28-DE55-5091-30789AB08DB7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340EE6F-4884-0503-D1DE-725011FD7D2C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9CD3548-6C67-F75C-8C5A-F343C9AB3E9B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19E97AA-1E17-90B6-4CF5-1B8AFB8BD83D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Módulo 1 – Consciência e impacto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4420EC59-EB6B-5017-9809-D4A3D7125F9A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21465E0-74D1-D598-A746-76695D78A39A}"/>
              </a:ext>
            </a:extLst>
          </p:cNvPr>
          <p:cNvSpPr txBox="1"/>
          <p:nvPr/>
        </p:nvSpPr>
        <p:spPr>
          <a:xfrm>
            <a:off x="668260" y="1885719"/>
            <a:ext cx="6066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Poppins" pitchFamily="2" charset="77"/>
                <a:cs typeface="Poppins" pitchFamily="2" charset="77"/>
              </a:rPr>
              <a:t>Para prevenir, é preciso saber nomear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ADBE18-72A7-DDD1-47AB-CB4946F1A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03" y="2789089"/>
            <a:ext cx="16050639" cy="650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042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30497-6019-A555-669B-71D9FBFFB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C7DE33A-F309-51BB-8DA2-AFE2B9007440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E6681D-B074-F48B-98A6-1C582EE1BE66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3678E1E-EF46-ABD9-1598-F0E15F0DF6D5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12DFEEB-168A-5A4D-070E-ACE93F3F4A69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44CBBE4-60F7-51CE-97D0-A326BE46E750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5E55430-0C5F-A49D-EC8C-6FBD3C529729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BFA13406-8081-D307-C6F0-CDA7E45E3242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10EA5CF-63FB-736F-D35D-DBC2E37BE9B4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Módulo 1 – Consciência e impacto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669F003B-4EB6-3A9C-5A54-F948452296A6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AC4852-4933-20AF-1213-FB7D5E1A228C}"/>
              </a:ext>
            </a:extLst>
          </p:cNvPr>
          <p:cNvSpPr txBox="1"/>
          <p:nvPr/>
        </p:nvSpPr>
        <p:spPr>
          <a:xfrm>
            <a:off x="668260" y="1885719"/>
            <a:ext cx="5756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Poppins" pitchFamily="2" charset="77"/>
                <a:cs typeface="Poppins" pitchFamily="2" charset="77"/>
              </a:rPr>
              <a:t>Nível 1 — Despertar (Estágio Reativo)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9BC95D7-DEA3-5764-78DC-FE75E9DF272C}"/>
              </a:ext>
            </a:extLst>
          </p:cNvPr>
          <p:cNvSpPr txBox="1"/>
          <p:nvPr/>
        </p:nvSpPr>
        <p:spPr>
          <a:xfrm>
            <a:off x="752503" y="3095720"/>
            <a:ext cx="16537970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  <a:buNone/>
            </a:pP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Objetivo: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 quebrar a ideia de que “acidente é inevitável” e desenvolver percepção de risco.</a:t>
            </a:r>
          </a:p>
          <a:p>
            <a:pPr>
              <a:lnSpc>
                <a:spcPct val="130000"/>
              </a:lnSpc>
              <a:spcAft>
                <a:spcPts val="1800"/>
              </a:spcAft>
              <a:buNone/>
            </a:pPr>
            <a:br>
              <a:rPr lang="pt-BR" sz="2400" dirty="0">
                <a:latin typeface="Poppins" pitchFamily="2" charset="77"/>
                <a:cs typeface="Poppins" pitchFamily="2" charset="77"/>
              </a:rPr>
            </a:b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Aprendizagens-chave: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diferença entre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Perigo, Risco e Dano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Condição insegura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 </a:t>
            </a:r>
            <a:r>
              <a:rPr lang="pt-BR" sz="2400" dirty="0" err="1">
                <a:latin typeface="Poppins" pitchFamily="2" charset="77"/>
                <a:cs typeface="Poppins" pitchFamily="2" charset="77"/>
              </a:rPr>
              <a:t>vs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Comportamento inseguro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 err="1">
                <a:latin typeface="Poppins" pitchFamily="2" charset="77"/>
                <a:cs typeface="Poppins" pitchFamily="2" charset="77"/>
              </a:rPr>
              <a:t>multicausalidade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: pequenos desvios podem gerar grandes acidentes</a:t>
            </a:r>
          </a:p>
          <a:p>
            <a:pPr marL="800100" lvl="1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consequências do acidente para trabalhador, empresa e sociedade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br>
              <a:rPr lang="pt-BR" sz="2400" dirty="0">
                <a:latin typeface="Poppins" pitchFamily="2" charset="77"/>
                <a:cs typeface="Poppins" pitchFamily="2" charset="77"/>
              </a:rPr>
            </a:b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Resultado esperado: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o colaborador passa a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enxergar o risco antes do dano.</a:t>
            </a:r>
          </a:p>
        </p:txBody>
      </p:sp>
    </p:spTree>
    <p:extLst>
      <p:ext uri="{BB962C8B-B14F-4D97-AF65-F5344CB8AC3E}">
        <p14:creationId xmlns:p14="http://schemas.microsoft.com/office/powerpoint/2010/main" val="36987778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78910-6675-1290-D415-E2DB31CC2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09BE5B7-14E7-4B79-E4D7-B570DEF43362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816E47F-94A4-9A18-9C8F-775576BE2AFF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04E6D91-EF5A-2127-8CB5-3660D78D28B9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D88DD11-567A-D6B8-98DC-74F59A8E9CDF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4629485-995C-E8A4-3232-3BF845050F42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EB81C39-C254-E2CD-5CB6-8F5866A6DB4F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3A90A48-F074-603F-41D7-9DDFCD3509CC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1C90571-550C-5F62-A9D3-ECD781584756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Módulo 2 – A estrutura da conformidade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B4E4F8D-1D32-0AE4-8470-CF7C68F6679D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D6939A8-2F63-26F7-0A4C-95666E8FAA96}"/>
              </a:ext>
            </a:extLst>
          </p:cNvPr>
          <p:cNvSpPr txBox="1"/>
          <p:nvPr/>
        </p:nvSpPr>
        <p:spPr>
          <a:xfrm>
            <a:off x="668260" y="1885719"/>
            <a:ext cx="8021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Poppins" pitchFamily="2" charset="77"/>
                <a:cs typeface="Poppins" pitchFamily="2" charset="77"/>
              </a:rPr>
              <a:t>O mapa que a empresa fornece para a segurança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CF75CB-81F3-5ECD-575B-80C09BFCB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707" y="2881970"/>
            <a:ext cx="14694275" cy="64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054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8C5E6-6B4A-72ED-05EB-0E6A10B9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9787FD7E-15DD-8D02-E903-21C409CB76C0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9EBCAE4-19CB-FAFD-20B8-0FC2143B4F9B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4B535D-B547-E83D-EE01-CBB08CA6B11B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7DB076-6800-FA75-1D55-35EC207AFD13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3F76074-F4B0-1131-5C0F-7D6ADC775B2A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0A79D17-F53B-3E5C-40B7-8BC6ED682020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25298D0-FACD-99BD-367D-20777053A955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F00F7A0-57B0-A935-7D21-3AC50E8728A5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Módulo 2 – A estrutura da conformidade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8E7B9C21-ACA0-C910-4D7E-D10B97D01D0B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21D2BD-62B8-0EC5-97DF-DA5407C68ED5}"/>
              </a:ext>
            </a:extLst>
          </p:cNvPr>
          <p:cNvSpPr txBox="1"/>
          <p:nvPr/>
        </p:nvSpPr>
        <p:spPr>
          <a:xfrm>
            <a:off x="668260" y="1885719"/>
            <a:ext cx="9156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Poppins" pitchFamily="2" charset="77"/>
                <a:cs typeface="Poppins" pitchFamily="2" charset="77"/>
              </a:rPr>
              <a:t>Nível 2 — Conformidade Consciente (Estágio Dependente)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343F14-0048-ED8B-F28F-86E71FA442A6}"/>
              </a:ext>
            </a:extLst>
          </p:cNvPr>
          <p:cNvSpPr txBox="1"/>
          <p:nvPr/>
        </p:nvSpPr>
        <p:spPr>
          <a:xfrm>
            <a:off x="752503" y="3095720"/>
            <a:ext cx="16537970" cy="586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Objetivo: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estruturar comportamento seguro por regras, procedimento e proteção.</a:t>
            </a:r>
          </a:p>
          <a:p>
            <a:pPr>
              <a:lnSpc>
                <a:spcPct val="130000"/>
              </a:lnSpc>
              <a:spcAft>
                <a:spcPts val="1800"/>
              </a:spcAft>
            </a:pPr>
            <a:br>
              <a:rPr lang="pt-BR" sz="2400" dirty="0">
                <a:latin typeface="Poppins" pitchFamily="2" charset="77"/>
                <a:cs typeface="Poppins" pitchFamily="2" charset="77"/>
              </a:rPr>
            </a:b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Aprendizagens-chave:</a:t>
            </a:r>
          </a:p>
          <a:p>
            <a:pPr marL="914400" lvl="1" indent="-4572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análise de riscos e medidas de controle</a:t>
            </a:r>
          </a:p>
          <a:p>
            <a:pPr marL="914400" lvl="1" indent="-4572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uso correto de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EPI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 e reconhecimento de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EPC</a:t>
            </a:r>
          </a:p>
          <a:p>
            <a:pPr marL="914400" lvl="1" indent="-4572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entendimento do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PGR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 e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PCMSO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 como proteção (não burocracia)</a:t>
            </a:r>
          </a:p>
          <a:p>
            <a:pPr marL="914400" lvl="1" indent="-4572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latin typeface="Poppins" pitchFamily="2" charset="77"/>
                <a:cs typeface="Poppins" pitchFamily="2" charset="77"/>
              </a:rPr>
              <a:t>responsabilidades do colaborador e da empresa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br>
              <a:rPr lang="pt-BR" sz="2400" dirty="0">
                <a:latin typeface="Poppins" pitchFamily="2" charset="77"/>
                <a:cs typeface="Poppins" pitchFamily="2" charset="77"/>
              </a:rPr>
            </a:b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Resultado esperado: 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o colaborador executa com </a:t>
            </a:r>
            <a:r>
              <a:rPr lang="pt-BR" sz="2400" dirty="0">
                <a:solidFill>
                  <a:srgbClr val="025DCF"/>
                </a:solidFill>
                <a:latin typeface="Poppins Medium" pitchFamily="2" charset="77"/>
                <a:cs typeface="Poppins Medium" pitchFamily="2" charset="77"/>
              </a:rPr>
              <a:t>previsibilidade e controle</a:t>
            </a:r>
            <a:r>
              <a:rPr lang="pt-BR" sz="2400" dirty="0">
                <a:latin typeface="Poppins" pitchFamily="2" charset="77"/>
                <a:cs typeface="Poppins" pitchFamily="2" charset="77"/>
              </a:rPr>
              <a:t>, entendendo o “porquê” das regras.</a:t>
            </a:r>
          </a:p>
        </p:txBody>
      </p:sp>
    </p:spTree>
    <p:extLst>
      <p:ext uri="{BB962C8B-B14F-4D97-AF65-F5344CB8AC3E}">
        <p14:creationId xmlns:p14="http://schemas.microsoft.com/office/powerpoint/2010/main" val="45726692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99D8-4D80-89E7-5079-D8E799ED8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D476DCA0-9522-CEB8-72D2-F0661C21E889}"/>
              </a:ext>
            </a:extLst>
          </p:cNvPr>
          <p:cNvGrpSpPr/>
          <p:nvPr/>
        </p:nvGrpSpPr>
        <p:grpSpPr>
          <a:xfrm>
            <a:off x="668260" y="1667094"/>
            <a:ext cx="17136000" cy="72000"/>
            <a:chOff x="1028700" y="2085785"/>
            <a:chExt cx="16424736" cy="13992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38049B1-F7B6-3CAB-0C72-4BD1DFC630AD}"/>
                </a:ext>
              </a:extLst>
            </p:cNvPr>
            <p:cNvSpPr/>
            <p:nvPr/>
          </p:nvSpPr>
          <p:spPr>
            <a:xfrm>
              <a:off x="102870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5DC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19F5414-E854-3162-CD87-AD9B75703733}"/>
                </a:ext>
              </a:extLst>
            </p:cNvPr>
            <p:cNvSpPr/>
            <p:nvPr/>
          </p:nvSpPr>
          <p:spPr>
            <a:xfrm>
              <a:off x="12065332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8200E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08FC8DE-3B1E-DD0A-3735-FDC56F359A4B}"/>
                </a:ext>
              </a:extLst>
            </p:cNvPr>
            <p:cNvSpPr/>
            <p:nvPr/>
          </p:nvSpPr>
          <p:spPr>
            <a:xfrm>
              <a:off x="6547016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C057D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6DCA90D-BE83-AA75-8AD0-201E4A6C1707}"/>
                </a:ext>
              </a:extLst>
            </p:cNvPr>
            <p:cNvSpPr/>
            <p:nvPr/>
          </p:nvSpPr>
          <p:spPr>
            <a:xfrm>
              <a:off x="9306174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FFA46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8FB8275-70D3-A113-9689-A8F1C4AB1C2A}"/>
                </a:ext>
              </a:extLst>
            </p:cNvPr>
            <p:cNvSpPr/>
            <p:nvPr/>
          </p:nvSpPr>
          <p:spPr>
            <a:xfrm>
              <a:off x="3787858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00DAB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AB0085F-1A6F-CCF7-7E66-2349941C4029}"/>
                </a:ext>
              </a:extLst>
            </p:cNvPr>
            <p:cNvSpPr/>
            <p:nvPr/>
          </p:nvSpPr>
          <p:spPr>
            <a:xfrm>
              <a:off x="14824490" y="2085785"/>
              <a:ext cx="2628946" cy="139921"/>
            </a:xfrm>
            <a:custGeom>
              <a:avLst/>
              <a:gdLst/>
              <a:ahLst/>
              <a:cxnLst/>
              <a:rect l="l" t="t" r="r" b="b"/>
              <a:pathLst>
                <a:path w="809583" h="43089">
                  <a:moveTo>
                    <a:pt x="21544" y="0"/>
                  </a:moveTo>
                  <a:lnTo>
                    <a:pt x="788039" y="0"/>
                  </a:lnTo>
                  <a:cubicBezTo>
                    <a:pt x="793753" y="0"/>
                    <a:pt x="799233" y="2270"/>
                    <a:pt x="803273" y="6310"/>
                  </a:cubicBezTo>
                  <a:cubicBezTo>
                    <a:pt x="807313" y="10351"/>
                    <a:pt x="809583" y="15830"/>
                    <a:pt x="809583" y="21544"/>
                  </a:cubicBezTo>
                  <a:lnTo>
                    <a:pt x="809583" y="21544"/>
                  </a:lnTo>
                  <a:cubicBezTo>
                    <a:pt x="809583" y="33443"/>
                    <a:pt x="799937" y="43089"/>
                    <a:pt x="788039" y="43089"/>
                  </a:cubicBezTo>
                  <a:lnTo>
                    <a:pt x="21544" y="43089"/>
                  </a:lnTo>
                  <a:cubicBezTo>
                    <a:pt x="9646" y="43089"/>
                    <a:pt x="0" y="33443"/>
                    <a:pt x="0" y="21544"/>
                  </a:cubicBezTo>
                  <a:lnTo>
                    <a:pt x="0" y="21544"/>
                  </a:lnTo>
                  <a:cubicBezTo>
                    <a:pt x="0" y="9646"/>
                    <a:pt x="9646" y="0"/>
                    <a:pt x="2154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BB1FA0A-859D-B9AE-12C3-CDDDD58B4020}"/>
              </a:ext>
            </a:extLst>
          </p:cNvPr>
          <p:cNvSpPr txBox="1"/>
          <p:nvPr/>
        </p:nvSpPr>
        <p:spPr>
          <a:xfrm>
            <a:off x="752503" y="533463"/>
            <a:ext cx="12975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383838"/>
                </a:solidFill>
                <a:latin typeface="Marlin Geo" panose="02000000000000000000" pitchFamily="2" charset="77"/>
                <a:ea typeface="Marlin Geo" panose="02000000000000000000" pitchFamily="2" charset="77"/>
                <a:cs typeface="Marlin Geo" panose="02000000000000000000" pitchFamily="2" charset="77"/>
                <a:sym typeface="Marlin Geo SQ Italics"/>
              </a:rPr>
              <a:t>Módulo 3 – Autonomia na análise de riscos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54FD0585-EB46-4735-D0C2-5894230BC1A2}"/>
              </a:ext>
            </a:extLst>
          </p:cNvPr>
          <p:cNvSpPr>
            <a:spLocks noChangeAspect="1"/>
          </p:cNvSpPr>
          <p:nvPr/>
        </p:nvSpPr>
        <p:spPr>
          <a:xfrm>
            <a:off x="15195497" y="627877"/>
            <a:ext cx="2340000" cy="519058"/>
          </a:xfrm>
          <a:custGeom>
            <a:avLst/>
            <a:gdLst/>
            <a:ahLst/>
            <a:cxnLst/>
            <a:rect l="l" t="t" r="r" b="b"/>
            <a:pathLst>
              <a:path w="2464627" h="546699">
                <a:moveTo>
                  <a:pt x="0" y="0"/>
                </a:moveTo>
                <a:lnTo>
                  <a:pt x="2464627" y="0"/>
                </a:lnTo>
                <a:lnTo>
                  <a:pt x="2464627" y="546699"/>
                </a:lnTo>
                <a:lnTo>
                  <a:pt x="0" y="546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69F7032-2FE4-9223-D966-89C19C1D8FBD}"/>
              </a:ext>
            </a:extLst>
          </p:cNvPr>
          <p:cNvSpPr txBox="1"/>
          <p:nvPr/>
        </p:nvSpPr>
        <p:spPr>
          <a:xfrm>
            <a:off x="668260" y="1885719"/>
            <a:ext cx="6260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Poppins" pitchFamily="2" charset="77"/>
                <a:cs typeface="Poppins" pitchFamily="2" charset="77"/>
              </a:rPr>
              <a:t>Desenvolvendo o “olhar de segurança”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7F0A08-7F16-F0F4-18E1-3AFD63C75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5" b="98218" l="166" r="99502">
                        <a14:foregroundMark x1="31229" y1="42871" x2="23879" y2="30582"/>
                        <a14:foregroundMark x1="23879" y1="30582" x2="8762" y2="23171"/>
                        <a14:foregroundMark x1="8762" y1="23171" x2="1495" y2="28143"/>
                        <a14:foregroundMark x1="1495" y1="28143" x2="9676" y2="73546"/>
                        <a14:foregroundMark x1="9676" y1="73546" x2="27990" y2="90056"/>
                        <a14:foregroundMark x1="27990" y1="90056" x2="36877" y2="79925"/>
                        <a14:foregroundMark x1="36877" y1="79925" x2="35050" y2="43340"/>
                        <a14:foregroundMark x1="35050" y1="43340" x2="17359" y2="14259"/>
                        <a14:foregroundMark x1="17359" y1="14259" x2="3239" y2="24765"/>
                        <a14:foregroundMark x1="3239" y1="24765" x2="6645" y2="64353"/>
                        <a14:foregroundMark x1="6645" y1="64353" x2="33762" y2="80488"/>
                        <a14:foregroundMark x1="33762" y1="80488" x2="45640" y2="59756"/>
                        <a14:foregroundMark x1="45640" y1="59756" x2="43023" y2="18199"/>
                        <a14:foregroundMark x1="43023" y1="18199" x2="41362" y2="11538"/>
                        <a14:foregroundMark x1="41362" y1="11538" x2="19269" y2="39306"/>
                        <a14:foregroundMark x1="19269" y1="39306" x2="37417" y2="52908"/>
                        <a14:foregroundMark x1="37417" y1="52908" x2="43771" y2="30769"/>
                        <a14:foregroundMark x1="43771" y1="30769" x2="35963" y2="10507"/>
                        <a14:foregroundMark x1="35963" y1="10507" x2="20183" y2="37242"/>
                        <a14:foregroundMark x1="20183" y1="37242" x2="32641" y2="77580"/>
                        <a14:foregroundMark x1="32641" y1="77580" x2="48173" y2="78236"/>
                        <a14:foregroundMark x1="48173" y1="78236" x2="51329" y2="69794"/>
                        <a14:foregroundMark x1="51329" y1="69794" x2="88538" y2="48593"/>
                        <a14:foregroundMark x1="88538" y1="48593" x2="90490" y2="41932"/>
                        <a14:foregroundMark x1="90490" y1="41932" x2="89826" y2="33959"/>
                        <a14:foregroundMark x1="89826" y1="33959" x2="93065" y2="33208"/>
                        <a14:foregroundMark x1="93065" y1="33208" x2="84925" y2="59006"/>
                        <a14:foregroundMark x1="84925" y1="59006" x2="89618" y2="63321"/>
                        <a14:foregroundMark x1="89618" y1="63321" x2="83596" y2="86210"/>
                        <a14:foregroundMark x1="83596" y1="86210" x2="88123" y2="85553"/>
                        <a14:foregroundMark x1="88123" y1="85553" x2="85922" y2="92871"/>
                        <a14:foregroundMark x1="85922" y1="92871" x2="91321" y2="84240"/>
                        <a14:foregroundMark x1="91321" y1="84240" x2="85922" y2="97092"/>
                        <a14:foregroundMark x1="85922" y1="97092" x2="96179" y2="82833"/>
                        <a14:foregroundMark x1="96179" y1="82833" x2="92151" y2="92495"/>
                        <a14:foregroundMark x1="92151" y1="92495" x2="97010" y2="87242"/>
                        <a14:foregroundMark x1="97010" y1="87242" x2="99502" y2="80675"/>
                        <a14:foregroundMark x1="99502" y1="80675" x2="88248" y2="73265"/>
                        <a14:foregroundMark x1="88248" y1="73265" x2="65116" y2="80863"/>
                        <a14:foregroundMark x1="53613" y1="82364" x2="63829" y2="83771"/>
                        <a14:foregroundMark x1="63829" y1="83771" x2="72301" y2="83583"/>
                        <a14:foregroundMark x1="72301" y1="83583" x2="68397" y2="82176"/>
                        <a14:foregroundMark x1="68397" y1="82176" x2="61919" y2="84897"/>
                        <a14:foregroundMark x1="61919" y1="84897" x2="71387" y2="91370"/>
                        <a14:foregroundMark x1="71387" y1="91370" x2="75955" y2="91088"/>
                        <a14:foregroundMark x1="75955" y1="91088" x2="57849" y2="91370"/>
                        <a14:foregroundMark x1="57849" y1="91370" x2="54485" y2="96717"/>
                        <a14:foregroundMark x1="54485" y1="96717" x2="75664" y2="86679"/>
                        <a14:foregroundMark x1="75664" y1="86679" x2="70847" y2="70169"/>
                        <a14:foregroundMark x1="70847" y1="70169" x2="64161" y2="63227"/>
                        <a14:foregroundMark x1="64161" y1="63227" x2="61836" y2="45403"/>
                        <a14:foregroundMark x1="61836" y1="45403" x2="62791" y2="28518"/>
                        <a14:foregroundMark x1="62791" y1="28518" x2="48879" y2="6379"/>
                        <a14:foregroundMark x1="48879" y1="6379" x2="45100" y2="5253"/>
                        <a14:foregroundMark x1="45100" y1="5253" x2="50457" y2="6660"/>
                        <a14:foregroundMark x1="50457" y1="6660" x2="58596" y2="15385"/>
                        <a14:foregroundMark x1="58596" y1="15385" x2="45307" y2="28987"/>
                        <a14:foregroundMark x1="45307" y1="28987" x2="63580" y2="11914"/>
                        <a14:foregroundMark x1="63580" y1="11914" x2="47924" y2="21295"/>
                        <a14:foregroundMark x1="47924" y1="21295" x2="41611" y2="30113"/>
                        <a14:foregroundMark x1="41611" y1="30113" x2="59842" y2="3846"/>
                        <a14:foregroundMark x1="59842" y1="3846" x2="36877" y2="32739"/>
                        <a14:foregroundMark x1="36877" y1="32739" x2="50748" y2="3846"/>
                        <a14:foregroundMark x1="50748" y1="3846" x2="47550" y2="5535"/>
                        <a14:foregroundMark x1="47550" y1="5535" x2="37666" y2="24765"/>
                        <a14:foregroundMark x1="37666" y1="24765" x2="37002" y2="28893"/>
                        <a14:foregroundMark x1="54360" y1="62852" x2="60133" y2="98218"/>
                        <a14:foregroundMark x1="57973" y1="76829" x2="42525" y2="59944"/>
                        <a14:foregroundMark x1="42525" y1="59944" x2="36711" y2="63415"/>
                        <a14:foregroundMark x1="36711" y1="63415" x2="41902" y2="70544"/>
                        <a14:foregroundMark x1="41902" y1="70544" x2="54153" y2="70732"/>
                        <a14:foregroundMark x1="54153" y1="70732" x2="56520" y2="66510"/>
                        <a14:foregroundMark x1="56520" y1="66510" x2="52201" y2="66698"/>
                        <a14:foregroundMark x1="52201" y1="66698" x2="49252" y2="75891"/>
                        <a14:foregroundMark x1="49252" y1="75891" x2="52284" y2="81144"/>
                        <a14:foregroundMark x1="52284" y1="81144" x2="52035" y2="88462"/>
                        <a14:foregroundMark x1="52035" y1="88462" x2="49543" y2="95403"/>
                        <a14:foregroundMark x1="49543" y1="95403" x2="38704" y2="84897"/>
                        <a14:foregroundMark x1="38704" y1="84897" x2="7267" y2="88555"/>
                        <a14:foregroundMark x1="7267" y1="88555" x2="3987" y2="87148"/>
                        <a14:foregroundMark x1="3987" y1="87148" x2="1329" y2="81801"/>
                        <a14:foregroundMark x1="1329" y1="81801" x2="1204" y2="67355"/>
                        <a14:foregroundMark x1="1204" y1="67355" x2="5565" y2="48968"/>
                        <a14:foregroundMark x1="5565" y1="48968" x2="9510" y2="42214"/>
                        <a14:foregroundMark x1="9510" y1="42214" x2="17276" y2="46060"/>
                        <a14:foregroundMark x1="17276" y1="46060" x2="15988" y2="28518"/>
                        <a14:foregroundMark x1="15988" y1="28518" x2="11254" y2="19043"/>
                        <a14:foregroundMark x1="11254" y1="19043" x2="5689" y2="23640"/>
                        <a14:foregroundMark x1="5689" y1="23640" x2="3530" y2="33396"/>
                        <a14:foregroundMark x1="3530" y1="33396" x2="5814" y2="40994"/>
                        <a14:foregroundMark x1="5814" y1="40994" x2="10590" y2="40807"/>
                        <a14:foregroundMark x1="10590" y1="40807" x2="11794" y2="31332"/>
                        <a14:foregroundMark x1="11794" y1="31332" x2="6728" y2="26829"/>
                        <a14:foregroundMark x1="6728" y1="26829" x2="3696" y2="39024"/>
                        <a14:foregroundMark x1="3696" y1="39024" x2="7392" y2="51595"/>
                        <a14:foregroundMark x1="7392" y1="51595" x2="14950" y2="46998"/>
                        <a14:foregroundMark x1="14950" y1="46998" x2="14244" y2="30488"/>
                        <a14:foregroundMark x1="14244" y1="30488" x2="6312" y2="42214"/>
                        <a14:foregroundMark x1="6312" y1="42214" x2="3738" y2="71951"/>
                        <a14:foregroundMark x1="3738" y1="71951" x2="11794" y2="80863"/>
                        <a14:foregroundMark x1="11794" y1="80863" x2="13455" y2="68762"/>
                        <a14:foregroundMark x1="13455" y1="68762" x2="7641" y2="67448"/>
                        <a14:foregroundMark x1="7641" y1="67448" x2="6603" y2="79737"/>
                        <a14:foregroundMark x1="6603" y1="79737" x2="13995" y2="83865"/>
                        <a14:foregroundMark x1="13995" y1="83865" x2="8887" y2="76454"/>
                        <a14:foregroundMark x1="8887" y1="76454" x2="5855" y2="80863"/>
                        <a14:foregroundMark x1="5855" y1="80863" x2="6395" y2="81614"/>
                        <a14:foregroundMark x1="3654" y1="61820" x2="125" y2="96811"/>
                        <a14:foregroundMark x1="125" y1="96811" x2="2533" y2="90056"/>
                        <a14:foregroundMark x1="2533" y1="90056" x2="955" y2="96904"/>
                        <a14:foregroundMark x1="955" y1="96904" x2="4983" y2="89869"/>
                        <a14:foregroundMark x1="4983" y1="89869" x2="4610" y2="96623"/>
                        <a14:foregroundMark x1="4610" y1="96623" x2="6478" y2="89493"/>
                        <a14:foregroundMark x1="6478" y1="89493" x2="3654" y2="96248"/>
                        <a14:foregroundMark x1="3654" y1="96248" x2="5855" y2="86210"/>
                        <a14:foregroundMark x1="5855" y1="86210" x2="2699" y2="96341"/>
                        <a14:foregroundMark x1="2699" y1="96341" x2="6022" y2="70169"/>
                        <a14:foregroundMark x1="6022" y1="70169" x2="623" y2="81144"/>
                        <a14:foregroundMark x1="623" y1="81144" x2="4402" y2="60507"/>
                        <a14:foregroundMark x1="4402" y1="60507" x2="374" y2="71388"/>
                        <a14:foregroundMark x1="374" y1="71388" x2="4402" y2="56942"/>
                        <a14:foregroundMark x1="4402" y1="56942" x2="1412" y2="66510"/>
                        <a14:foregroundMark x1="1412" y1="66510" x2="166" y2="74859"/>
                        <a14:foregroundMark x1="166" y1="74859" x2="457" y2="76079"/>
                        <a14:foregroundMark x1="16196" y1="69606" x2="15199" y2="77486"/>
                        <a14:foregroundMark x1="15199" y1="77486" x2="17525" y2="72233"/>
                        <a14:foregroundMark x1="17525" y1="72233" x2="16196" y2="76266"/>
                        <a14:foregroundMark x1="20349" y1="24296" x2="15199" y2="27580"/>
                        <a14:foregroundMark x1="15199" y1="27580" x2="18231" y2="27017"/>
                        <a14:foregroundMark x1="18231" y1="27017" x2="14950" y2="27955"/>
                        <a14:foregroundMark x1="14950" y1="27955" x2="18231" y2="19137"/>
                        <a14:foregroundMark x1="18231" y1="19137" x2="15324" y2="28518"/>
                        <a14:foregroundMark x1="15324" y1="28518" x2="18688" y2="28330"/>
                        <a14:foregroundMark x1="18688" y1="28330" x2="20432" y2="22420"/>
                        <a14:foregroundMark x1="20432" y1="22420" x2="17483" y2="25985"/>
                        <a14:foregroundMark x1="17483" y1="25985" x2="19643" y2="22326"/>
                        <a14:foregroundMark x1="30689" y1="97936" x2="18895" y2="96248"/>
                        <a14:backgroundMark x1="98173" y1="90525" x2="97342" y2="97092"/>
                        <a14:backgroundMark x1="97342" y1="97092" x2="99875" y2="982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0443" y="2727640"/>
            <a:ext cx="15887114" cy="703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591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a0d41ad-0f36-4844-b035-1d8c21066cab" xsi:nil="true"/>
    <lcf76f155ced4ddcb4097134ff3c332f xmlns="87b8cd18-c3cb-4517-8b40-4f8351e6161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BB80A5510708644BB8CA278968156BC" ma:contentTypeVersion="11" ma:contentTypeDescription="Crie um novo documento." ma:contentTypeScope="" ma:versionID="63239b2976c87bc5a5c567c729a8bfac">
  <xsd:schema xmlns:xsd="http://www.w3.org/2001/XMLSchema" xmlns:xs="http://www.w3.org/2001/XMLSchema" xmlns:p="http://schemas.microsoft.com/office/2006/metadata/properties" xmlns:ns2="87b8cd18-c3cb-4517-8b40-4f8351e61615" xmlns:ns3="2a0d41ad-0f36-4844-b035-1d8c21066cab" targetNamespace="http://schemas.microsoft.com/office/2006/metadata/properties" ma:root="true" ma:fieldsID="05e6ca86e2ef236f5f3f0d445bdc1ce5" ns2:_="" ns3:_="">
    <xsd:import namespace="87b8cd18-c3cb-4517-8b40-4f8351e61615"/>
    <xsd:import namespace="2a0d41ad-0f36-4844-b035-1d8c21066c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8cd18-c3cb-4517-8b40-4f8351e616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Marcações de imagem" ma:readOnly="false" ma:fieldId="{5cf76f15-5ced-4ddc-b409-7134ff3c332f}" ma:taxonomyMulti="true" ma:sspId="653f685a-286f-4bae-a3d4-d6d97309b3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0d41ad-0f36-4844-b035-1d8c21066cab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3c0505ac-79cb-40b2-a5c3-a53fdc0f24a4}" ma:internalName="TaxCatchAll" ma:showField="CatchAllData" ma:web="2a0d41ad-0f36-4844-b035-1d8c21066ca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A25617-91F3-4BA6-9835-3AB319CE19C2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96fe8163-93d0-4f7e-a104-1d5ba309b3f6"/>
    <ds:schemaRef ds:uri="http://www.w3.org/XML/1998/namespace"/>
    <ds:schemaRef ds:uri="44582ebc-eba2-4bf1-9f0e-421aac8b01d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10A8BD5-46EE-4236-AEEE-F2618370176B}"/>
</file>

<file path=customXml/itemProps3.xml><?xml version="1.0" encoding="utf-8"?>
<ds:datastoreItem xmlns:ds="http://schemas.openxmlformats.org/officeDocument/2006/customXml" ds:itemID="{676B4922-14C3-4478-84B3-DE9FD37F65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6663</TotalTime>
  <Words>694</Words>
  <Application>Microsoft Macintosh PowerPoint</Application>
  <PresentationFormat>Personalizar</PresentationFormat>
  <Paragraphs>68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Marlin Geo</vt:lpstr>
      <vt:lpstr>Poppins Medium</vt:lpstr>
      <vt:lpstr>Arial</vt:lpstr>
      <vt:lpstr>Calibri</vt:lpstr>
      <vt:lpstr>Poppins</vt:lpstr>
      <vt:lpstr>Marlin Geo SQ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Institucional Mooven</dc:title>
  <cp:lastModifiedBy>Ronei Junior</cp:lastModifiedBy>
  <cp:revision>10</cp:revision>
  <dcterms:created xsi:type="dcterms:W3CDTF">2006-08-16T00:00:00Z</dcterms:created>
  <dcterms:modified xsi:type="dcterms:W3CDTF">2026-01-30T03:18:18Z</dcterms:modified>
  <dc:identifier>DAGquOoi71A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0x010100ABB80A5510708644BB8CA278968156BC</vt:lpwstr>
  </property>
  <property fmtid="{D5CDD505-2E9C-101B-9397-08002B2CF9AE}" pid="3" name="MediaServiceImageTags">
    <vt:lpwstr/>
  </property>
</Properties>
</file>